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6"/>
  </p:notesMasterIdLst>
  <p:sldIdLst>
    <p:sldId id="256" r:id="rId5"/>
    <p:sldId id="265" r:id="rId6"/>
    <p:sldId id="320" r:id="rId7"/>
    <p:sldId id="327" r:id="rId8"/>
    <p:sldId id="339" r:id="rId9"/>
    <p:sldId id="266" r:id="rId10"/>
    <p:sldId id="313" r:id="rId11"/>
    <p:sldId id="298" r:id="rId12"/>
    <p:sldId id="299" r:id="rId13"/>
    <p:sldId id="300" r:id="rId14"/>
    <p:sldId id="262" r:id="rId15"/>
    <p:sldId id="301" r:id="rId16"/>
    <p:sldId id="263" r:id="rId17"/>
    <p:sldId id="340" r:id="rId18"/>
    <p:sldId id="341" r:id="rId19"/>
    <p:sldId id="331" r:id="rId20"/>
    <p:sldId id="321" r:id="rId21"/>
    <p:sldId id="344" r:id="rId22"/>
    <p:sldId id="322" r:id="rId23"/>
    <p:sldId id="323" r:id="rId24"/>
    <p:sldId id="324" r:id="rId25"/>
    <p:sldId id="304" r:id="rId26"/>
    <p:sldId id="303" r:id="rId27"/>
    <p:sldId id="305" r:id="rId28"/>
    <p:sldId id="306" r:id="rId29"/>
    <p:sldId id="314" r:id="rId30"/>
    <p:sldId id="308" r:id="rId31"/>
    <p:sldId id="309" r:id="rId32"/>
    <p:sldId id="345" r:id="rId33"/>
    <p:sldId id="264" r:id="rId34"/>
    <p:sldId id="32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00"/>
    <a:srgbClr val="8F45C7"/>
    <a:srgbClr val="00FDFF"/>
    <a:srgbClr val="FF9300"/>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0A7053-E82A-41B6-9FC5-AD9BDD420BF6}" v="474" dt="2026-02-22T18:53:49.3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8767"/>
  </p:normalViewPr>
  <p:slideViewPr>
    <p:cSldViewPr snapToGrid="0">
      <p:cViewPr varScale="1">
        <p:scale>
          <a:sx n="79" d="100"/>
          <a:sy n="79" d="100"/>
        </p:scale>
        <p:origin x="96" y="11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9" d="100"/>
          <a:sy n="89"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 Ritchie" userId="66ebe2ba-321c-4ef0-8c27-8641133e23b6" providerId="ADAL" clId="{07E3DED4-26E7-4197-8F17-AAB62933E416}"/>
    <pc:docChg chg="undo custSel addSld delSld modSld sldOrd">
      <pc:chgData name="Gord Ritchie" userId="66ebe2ba-321c-4ef0-8c27-8641133e23b6" providerId="ADAL" clId="{07E3DED4-26E7-4197-8F17-AAB62933E416}" dt="2026-02-23T16:53:15.330" v="1420" actId="20577"/>
      <pc:docMkLst>
        <pc:docMk/>
      </pc:docMkLst>
      <pc:sldChg chg="addSp modSp mod">
        <pc:chgData name="Gord Ritchie" userId="66ebe2ba-321c-4ef0-8c27-8641133e23b6" providerId="ADAL" clId="{07E3DED4-26E7-4197-8F17-AAB62933E416}" dt="2026-02-22T18:53:48.762" v="771"/>
        <pc:sldMkLst>
          <pc:docMk/>
          <pc:sldMk cId="3191056180" sldId="256"/>
        </pc:sldMkLst>
        <pc:spChg chg="mod">
          <ac:chgData name="Gord Ritchie" userId="66ebe2ba-321c-4ef0-8c27-8641133e23b6" providerId="ADAL" clId="{07E3DED4-26E7-4197-8F17-AAB62933E416}" dt="2026-02-22T17:33:43.513" v="1" actId="20577"/>
          <ac:spMkLst>
            <pc:docMk/>
            <pc:sldMk cId="3191056180" sldId="256"/>
            <ac:spMk id="2" creationId="{E624F0DF-5158-E9C2-B732-5EB0069A466F}"/>
          </ac:spMkLst>
        </pc:spChg>
        <pc:cxnChg chg="add mod modVis">
          <ac:chgData name="Gord Ritchie" userId="66ebe2ba-321c-4ef0-8c27-8641133e23b6" providerId="ADAL" clId="{07E3DED4-26E7-4197-8F17-AAB62933E416}" dt="2026-02-22T18:53:48.762" v="771"/>
          <ac:cxnSpMkLst>
            <pc:docMk/>
            <pc:sldMk cId="3191056180" sldId="256"/>
            <ac:cxnSpMk id="4" creationId="{CC7B0AC0-23F8-7BFD-5E67-0202A0D89743}"/>
          </ac:cxnSpMkLst>
        </pc:cxnChg>
      </pc:sldChg>
      <pc:sldChg chg="addSp delSp modSp del mod">
        <pc:chgData name="Gord Ritchie" userId="66ebe2ba-321c-4ef0-8c27-8641133e23b6" providerId="ADAL" clId="{07E3DED4-26E7-4197-8F17-AAB62933E416}" dt="2026-02-22T17:55:21.762" v="369" actId="47"/>
        <pc:sldMkLst>
          <pc:docMk/>
          <pc:sldMk cId="265175880" sldId="261"/>
        </pc:sldMkLst>
        <pc:spChg chg="mod">
          <ac:chgData name="Gord Ritchie" userId="66ebe2ba-321c-4ef0-8c27-8641133e23b6" providerId="ADAL" clId="{07E3DED4-26E7-4197-8F17-AAB62933E416}" dt="2026-02-22T17:42:31.620" v="104" actId="26606"/>
          <ac:spMkLst>
            <pc:docMk/>
            <pc:sldMk cId="265175880" sldId="261"/>
            <ac:spMk id="2" creationId="{81E18707-1F49-13F9-AC58-9166CA941048}"/>
          </ac:spMkLst>
        </pc:spChg>
        <pc:spChg chg="add del">
          <ac:chgData name="Gord Ritchie" userId="66ebe2ba-321c-4ef0-8c27-8641133e23b6" providerId="ADAL" clId="{07E3DED4-26E7-4197-8F17-AAB62933E416}" dt="2026-02-22T17:42:31.620" v="104" actId="26606"/>
          <ac:spMkLst>
            <pc:docMk/>
            <pc:sldMk cId="265175880" sldId="261"/>
            <ac:spMk id="11" creationId="{7E475056-B0EB-44BE-8568-61ABEFB2E99D}"/>
          </ac:spMkLst>
        </pc:spChg>
        <pc:spChg chg="add del">
          <ac:chgData name="Gord Ritchie" userId="66ebe2ba-321c-4ef0-8c27-8641133e23b6" providerId="ADAL" clId="{07E3DED4-26E7-4197-8F17-AAB62933E416}" dt="2026-02-22T17:42:31.620" v="104" actId="26606"/>
          <ac:spMkLst>
            <pc:docMk/>
            <pc:sldMk cId="265175880" sldId="261"/>
            <ac:spMk id="15" creationId="{E82ABBDC-7A44-4AE8-A04F-B5495481B9F2}"/>
          </ac:spMkLst>
        </pc:spChg>
        <pc:graphicFrameChg chg="add del modGraphic">
          <ac:chgData name="Gord Ritchie" userId="66ebe2ba-321c-4ef0-8c27-8641133e23b6" providerId="ADAL" clId="{07E3DED4-26E7-4197-8F17-AAB62933E416}" dt="2026-02-22T17:42:31.620" v="104" actId="26606"/>
          <ac:graphicFrameMkLst>
            <pc:docMk/>
            <pc:sldMk cId="265175880" sldId="261"/>
            <ac:graphicFrameMk id="7" creationId="{13AE175A-E2F2-B923-5F7D-8CA96EBD3D38}"/>
          </ac:graphicFrameMkLst>
        </pc:graphicFrameChg>
        <pc:graphicFrameChg chg="add del">
          <ac:chgData name="Gord Ritchie" userId="66ebe2ba-321c-4ef0-8c27-8641133e23b6" providerId="ADAL" clId="{07E3DED4-26E7-4197-8F17-AAB62933E416}" dt="2026-02-22T17:42:31.620" v="104" actId="26606"/>
          <ac:graphicFrameMkLst>
            <pc:docMk/>
            <pc:sldMk cId="265175880" sldId="261"/>
            <ac:graphicFrameMk id="17" creationId="{8063AB38-7D17-4B40-0006-274428E39F67}"/>
          </ac:graphicFrameMkLst>
        </pc:graphicFrameChg>
        <pc:cxnChg chg="add del">
          <ac:chgData name="Gord Ritchie" userId="66ebe2ba-321c-4ef0-8c27-8641133e23b6" providerId="ADAL" clId="{07E3DED4-26E7-4197-8F17-AAB62933E416}" dt="2026-02-22T17:42:31.620" v="104" actId="26606"/>
          <ac:cxnSpMkLst>
            <pc:docMk/>
            <pc:sldMk cId="265175880" sldId="261"/>
            <ac:cxnSpMk id="13" creationId="{F2C8E2EC-73A4-48C2-B4D7-D7726BD908EE}"/>
          </ac:cxnSpMkLst>
        </pc:cxnChg>
      </pc:sldChg>
      <pc:sldChg chg="addSp modSp mod ord">
        <pc:chgData name="Gord Ritchie" userId="66ebe2ba-321c-4ef0-8c27-8641133e23b6" providerId="ADAL" clId="{07E3DED4-26E7-4197-8F17-AAB62933E416}" dt="2026-02-22T18:53:49.008" v="967"/>
        <pc:sldMkLst>
          <pc:docMk/>
          <pc:sldMk cId="2380260236" sldId="262"/>
        </pc:sldMkLst>
        <pc:cxnChg chg="add mod modVis">
          <ac:chgData name="Gord Ritchie" userId="66ebe2ba-321c-4ef0-8c27-8641133e23b6" providerId="ADAL" clId="{07E3DED4-26E7-4197-8F17-AAB62933E416}" dt="2026-02-22T18:53:49.008" v="967"/>
          <ac:cxnSpMkLst>
            <pc:docMk/>
            <pc:sldMk cId="2380260236" sldId="262"/>
            <ac:cxnSpMk id="5" creationId="{5FB2EAAB-345D-B11B-E823-DD12E762DB56}"/>
          </ac:cxnSpMkLst>
        </pc:cxnChg>
      </pc:sldChg>
      <pc:sldChg chg="addSp delSp modSp mod">
        <pc:chgData name="Gord Ritchie" userId="66ebe2ba-321c-4ef0-8c27-8641133e23b6" providerId="ADAL" clId="{07E3DED4-26E7-4197-8F17-AAB62933E416}" dt="2026-02-23T16:53:15.330" v="1420" actId="20577"/>
        <pc:sldMkLst>
          <pc:docMk/>
          <pc:sldMk cId="1258785907" sldId="263"/>
        </pc:sldMkLst>
        <pc:spChg chg="mod">
          <ac:chgData name="Gord Ritchie" userId="66ebe2ba-321c-4ef0-8c27-8641133e23b6" providerId="ADAL" clId="{07E3DED4-26E7-4197-8F17-AAB62933E416}" dt="2026-02-23T16:53:15.330" v="1420" actId="20577"/>
          <ac:spMkLst>
            <pc:docMk/>
            <pc:sldMk cId="1258785907" sldId="263"/>
            <ac:spMk id="3" creationId="{31C33891-D60A-4DBF-0E3F-51C540CB7671}"/>
          </ac:spMkLst>
        </pc:spChg>
        <pc:spChg chg="add del mod">
          <ac:chgData name="Gord Ritchie" userId="66ebe2ba-321c-4ef0-8c27-8641133e23b6" providerId="ADAL" clId="{07E3DED4-26E7-4197-8F17-AAB62933E416}" dt="2026-02-22T18:53:49.039" v="992"/>
          <ac:spMkLst>
            <pc:docMk/>
            <pc:sldMk cId="1258785907" sldId="263"/>
            <ac:spMk id="7" creationId="{1B7E5B7D-458C-F290-44F0-47B58576A059}"/>
          </ac:spMkLst>
        </pc:spChg>
        <pc:spChg chg="mod">
          <ac:chgData name="Gord Ritchie" userId="66ebe2ba-321c-4ef0-8c27-8641133e23b6" providerId="ADAL" clId="{07E3DED4-26E7-4197-8F17-AAB62933E416}" dt="2026-02-22T17:46:21.769" v="162" actId="14100"/>
          <ac:spMkLst>
            <pc:docMk/>
            <pc:sldMk cId="1258785907" sldId="263"/>
            <ac:spMk id="8" creationId="{8142738C-AC28-4D69-244A-7459EB1E4066}"/>
          </ac:spMkLst>
        </pc:spChg>
        <pc:picChg chg="add mod">
          <ac:chgData name="Gord Ritchie" userId="66ebe2ba-321c-4ef0-8c27-8641133e23b6" providerId="ADAL" clId="{07E3DED4-26E7-4197-8F17-AAB62933E416}" dt="2026-02-22T17:45:32.746" v="157" actId="1076"/>
          <ac:picMkLst>
            <pc:docMk/>
            <pc:sldMk cId="1258785907" sldId="263"/>
            <ac:picMk id="5" creationId="{8EC910E7-E71F-B245-85E4-13DA7A4E1F8B}"/>
          </ac:picMkLst>
        </pc:picChg>
        <pc:picChg chg="del">
          <ac:chgData name="Gord Ritchie" userId="66ebe2ba-321c-4ef0-8c27-8641133e23b6" providerId="ADAL" clId="{07E3DED4-26E7-4197-8F17-AAB62933E416}" dt="2026-02-22T17:45:23.180" v="153" actId="478"/>
          <ac:picMkLst>
            <pc:docMk/>
            <pc:sldMk cId="1258785907" sldId="263"/>
            <ac:picMk id="6" creationId="{4278BD25-F23D-F0FF-D8DD-B840137E43F5}"/>
          </ac:picMkLst>
        </pc:picChg>
        <pc:cxnChg chg="add mod modVis">
          <ac:chgData name="Gord Ritchie" userId="66ebe2ba-321c-4ef0-8c27-8641133e23b6" providerId="ADAL" clId="{07E3DED4-26E7-4197-8F17-AAB62933E416}" dt="2026-02-22T18:53:49.085" v="1011"/>
          <ac:cxnSpMkLst>
            <pc:docMk/>
            <pc:sldMk cId="1258785907" sldId="263"/>
            <ac:cxnSpMk id="9" creationId="{56A6A260-AD3E-F3D8-3D1C-BB050E85C594}"/>
          </ac:cxnSpMkLst>
        </pc:cxnChg>
      </pc:sldChg>
      <pc:sldChg chg="addSp modSp mod">
        <pc:chgData name="Gord Ritchie" userId="66ebe2ba-321c-4ef0-8c27-8641133e23b6" providerId="ADAL" clId="{07E3DED4-26E7-4197-8F17-AAB62933E416}" dt="2026-02-22T18:53:49.333" v="1337"/>
        <pc:sldMkLst>
          <pc:docMk/>
          <pc:sldMk cId="3468953352" sldId="264"/>
        </pc:sldMkLst>
        <pc:cxnChg chg="add mod modVis">
          <ac:chgData name="Gord Ritchie" userId="66ebe2ba-321c-4ef0-8c27-8641133e23b6" providerId="ADAL" clId="{07E3DED4-26E7-4197-8F17-AAB62933E416}" dt="2026-02-22T18:53:49.333" v="1337"/>
          <ac:cxnSpMkLst>
            <pc:docMk/>
            <pc:sldMk cId="3468953352" sldId="264"/>
            <ac:cxnSpMk id="3" creationId="{250A4B09-63FB-09CC-0B1B-DB5AFC8AC505}"/>
          </ac:cxnSpMkLst>
        </pc:cxnChg>
      </pc:sldChg>
      <pc:sldChg chg="addSp delSp modSp mod setBg">
        <pc:chgData name="Gord Ritchie" userId="66ebe2ba-321c-4ef0-8c27-8641133e23b6" providerId="ADAL" clId="{07E3DED4-26E7-4197-8F17-AAB62933E416}" dt="2026-02-22T18:53:48.775" v="790"/>
        <pc:sldMkLst>
          <pc:docMk/>
          <pc:sldMk cId="2034940530" sldId="265"/>
        </pc:sldMkLst>
        <pc:spChg chg="add">
          <ac:chgData name="Gord Ritchie" userId="66ebe2ba-321c-4ef0-8c27-8641133e23b6" providerId="ADAL" clId="{07E3DED4-26E7-4197-8F17-AAB62933E416}" dt="2026-02-22T17:35:10.765" v="5" actId="26606"/>
          <ac:spMkLst>
            <pc:docMk/>
            <pc:sldMk cId="2034940530" sldId="265"/>
            <ac:spMk id="9" creationId="{4D3E83A4-5366-42B8-9E9E-2378A9446E4C}"/>
          </ac:spMkLst>
        </pc:spChg>
        <pc:spChg chg="add">
          <ac:chgData name="Gord Ritchie" userId="66ebe2ba-321c-4ef0-8c27-8641133e23b6" providerId="ADAL" clId="{07E3DED4-26E7-4197-8F17-AAB62933E416}" dt="2026-02-22T17:35:10.765" v="5" actId="26606"/>
          <ac:spMkLst>
            <pc:docMk/>
            <pc:sldMk cId="2034940530" sldId="265"/>
            <ac:spMk id="11" creationId="{F06FA664-001A-4DAF-9837-CCBCD5DAE9EE}"/>
          </ac:spMkLst>
        </pc:spChg>
        <pc:picChg chg="del">
          <ac:chgData name="Gord Ritchie" userId="66ebe2ba-321c-4ef0-8c27-8641133e23b6" providerId="ADAL" clId="{07E3DED4-26E7-4197-8F17-AAB62933E416}" dt="2026-02-22T17:33:48.904" v="2" actId="478"/>
          <ac:picMkLst>
            <pc:docMk/>
            <pc:sldMk cId="2034940530" sldId="265"/>
            <ac:picMk id="2" creationId="{71C05964-A594-7156-3577-BDF3EC9A75AD}"/>
          </ac:picMkLst>
        </pc:picChg>
        <pc:picChg chg="add mod">
          <ac:chgData name="Gord Ritchie" userId="66ebe2ba-321c-4ef0-8c27-8641133e23b6" providerId="ADAL" clId="{07E3DED4-26E7-4197-8F17-AAB62933E416}" dt="2026-02-22T17:35:10.765" v="5" actId="26606"/>
          <ac:picMkLst>
            <pc:docMk/>
            <pc:sldMk cId="2034940530" sldId="265"/>
            <ac:picMk id="4" creationId="{01710961-7620-ABD8-1A40-7851ECA0B1A5}"/>
          </ac:picMkLst>
        </pc:picChg>
        <pc:cxnChg chg="add mod modVis">
          <ac:chgData name="Gord Ritchie" userId="66ebe2ba-321c-4ef0-8c27-8641133e23b6" providerId="ADAL" clId="{07E3DED4-26E7-4197-8F17-AAB62933E416}" dt="2026-02-22T18:53:48.775" v="790"/>
          <ac:cxnSpMkLst>
            <pc:docMk/>
            <pc:sldMk cId="2034940530" sldId="265"/>
            <ac:cxnSpMk id="5" creationId="{D9CA826C-F47A-75EC-1217-755BA273304F}"/>
          </ac:cxnSpMkLst>
        </pc:cxnChg>
      </pc:sldChg>
      <pc:sldChg chg="addSp delSp modSp mod">
        <pc:chgData name="Gord Ritchie" userId="66ebe2ba-321c-4ef0-8c27-8641133e23b6" providerId="ADAL" clId="{07E3DED4-26E7-4197-8F17-AAB62933E416}" dt="2026-02-22T18:53:48.871" v="872"/>
        <pc:sldMkLst>
          <pc:docMk/>
          <pc:sldMk cId="1286643566" sldId="266"/>
        </pc:sldMkLst>
        <pc:spChg chg="add del mod">
          <ac:chgData name="Gord Ritchie" userId="66ebe2ba-321c-4ef0-8c27-8641133e23b6" providerId="ADAL" clId="{07E3DED4-26E7-4197-8F17-AAB62933E416}" dt="2026-02-22T18:53:48.843" v="850"/>
          <ac:spMkLst>
            <pc:docMk/>
            <pc:sldMk cId="1286643566" sldId="266"/>
            <ac:spMk id="8" creationId="{42576E21-4557-2D9C-2E42-187C622AB0C8}"/>
          </ac:spMkLst>
        </pc:spChg>
        <pc:spChg chg="add del mod">
          <ac:chgData name="Gord Ritchie" userId="66ebe2ba-321c-4ef0-8c27-8641133e23b6" providerId="ADAL" clId="{07E3DED4-26E7-4197-8F17-AAB62933E416}" dt="2026-02-22T18:53:48.851" v="853"/>
          <ac:spMkLst>
            <pc:docMk/>
            <pc:sldMk cId="1286643566" sldId="266"/>
            <ac:spMk id="10" creationId="{45CF43BD-D8DE-F7BB-564F-576137BDB6A6}"/>
          </ac:spMkLst>
        </pc:spChg>
        <pc:cxnChg chg="add mod modVis">
          <ac:chgData name="Gord Ritchie" userId="66ebe2ba-321c-4ef0-8c27-8641133e23b6" providerId="ADAL" clId="{07E3DED4-26E7-4197-8F17-AAB62933E416}" dt="2026-02-22T18:53:48.871" v="872"/>
          <ac:cxnSpMkLst>
            <pc:docMk/>
            <pc:sldMk cId="1286643566" sldId="266"/>
            <ac:cxnSpMk id="11" creationId="{D4147B6D-E8DE-E40F-5B26-46BAD9FCC0F8}"/>
          </ac:cxnSpMkLst>
        </pc:cxnChg>
      </pc:sldChg>
      <pc:sldChg chg="del">
        <pc:chgData name="Gord Ritchie" userId="66ebe2ba-321c-4ef0-8c27-8641133e23b6" providerId="ADAL" clId="{07E3DED4-26E7-4197-8F17-AAB62933E416}" dt="2026-02-22T18:12:04.414" v="477" actId="47"/>
        <pc:sldMkLst>
          <pc:docMk/>
          <pc:sldMk cId="1506165112" sldId="286"/>
        </pc:sldMkLst>
      </pc:sldChg>
      <pc:sldChg chg="del">
        <pc:chgData name="Gord Ritchie" userId="66ebe2ba-321c-4ef0-8c27-8641133e23b6" providerId="ADAL" clId="{07E3DED4-26E7-4197-8F17-AAB62933E416}" dt="2026-02-22T18:12:02.782" v="476" actId="47"/>
        <pc:sldMkLst>
          <pc:docMk/>
          <pc:sldMk cId="2430320647" sldId="287"/>
        </pc:sldMkLst>
      </pc:sldChg>
      <pc:sldChg chg="del">
        <pc:chgData name="Gord Ritchie" userId="66ebe2ba-321c-4ef0-8c27-8641133e23b6" providerId="ADAL" clId="{07E3DED4-26E7-4197-8F17-AAB62933E416}" dt="2026-02-22T18:12:00.906" v="475" actId="47"/>
        <pc:sldMkLst>
          <pc:docMk/>
          <pc:sldMk cId="638399330" sldId="288"/>
        </pc:sldMkLst>
      </pc:sldChg>
      <pc:sldChg chg="modSp del mod">
        <pc:chgData name="Gord Ritchie" userId="66ebe2ba-321c-4ef0-8c27-8641133e23b6" providerId="ADAL" clId="{07E3DED4-26E7-4197-8F17-AAB62933E416}" dt="2026-02-22T18:11:58.902" v="474" actId="47"/>
        <pc:sldMkLst>
          <pc:docMk/>
          <pc:sldMk cId="2313522026" sldId="289"/>
        </pc:sldMkLst>
        <pc:picChg chg="mod">
          <ac:chgData name="Gord Ritchie" userId="66ebe2ba-321c-4ef0-8c27-8641133e23b6" providerId="ADAL" clId="{07E3DED4-26E7-4197-8F17-AAB62933E416}" dt="2026-02-22T18:00:11.729" v="380" actId="14100"/>
          <ac:picMkLst>
            <pc:docMk/>
            <pc:sldMk cId="2313522026" sldId="289"/>
            <ac:picMk id="7" creationId="{43FCAFB8-79A9-4E92-B2BE-9F4B1951FFF4}"/>
          </ac:picMkLst>
        </pc:picChg>
      </pc:sldChg>
      <pc:sldChg chg="addSp modSp mod ord">
        <pc:chgData name="Gord Ritchie" userId="66ebe2ba-321c-4ef0-8c27-8641133e23b6" providerId="ADAL" clId="{07E3DED4-26E7-4197-8F17-AAB62933E416}" dt="2026-02-22T18:53:48.926" v="910"/>
        <pc:sldMkLst>
          <pc:docMk/>
          <pc:sldMk cId="24937890" sldId="298"/>
        </pc:sldMkLst>
        <pc:cxnChg chg="add mod modVis">
          <ac:chgData name="Gord Ritchie" userId="66ebe2ba-321c-4ef0-8c27-8641133e23b6" providerId="ADAL" clId="{07E3DED4-26E7-4197-8F17-AAB62933E416}" dt="2026-02-22T18:53:48.926" v="910"/>
          <ac:cxnSpMkLst>
            <pc:docMk/>
            <pc:sldMk cId="24937890" sldId="298"/>
            <ac:cxnSpMk id="3" creationId="{D9DE0171-CD74-53AF-C8B3-2E7E96773369}"/>
          </ac:cxnSpMkLst>
        </pc:cxnChg>
      </pc:sldChg>
      <pc:sldChg chg="addSp modSp mod">
        <pc:chgData name="Gord Ritchie" userId="66ebe2ba-321c-4ef0-8c27-8641133e23b6" providerId="ADAL" clId="{07E3DED4-26E7-4197-8F17-AAB62933E416}" dt="2026-02-22T18:53:48.955" v="929"/>
        <pc:sldMkLst>
          <pc:docMk/>
          <pc:sldMk cId="943290256" sldId="299"/>
        </pc:sldMkLst>
        <pc:cxnChg chg="add mod modVis">
          <ac:chgData name="Gord Ritchie" userId="66ebe2ba-321c-4ef0-8c27-8641133e23b6" providerId="ADAL" clId="{07E3DED4-26E7-4197-8F17-AAB62933E416}" dt="2026-02-22T18:53:48.955" v="929"/>
          <ac:cxnSpMkLst>
            <pc:docMk/>
            <pc:sldMk cId="943290256" sldId="299"/>
            <ac:cxnSpMk id="5" creationId="{4AAE6D5B-DAB7-98FB-C8F7-D662AD2839DB}"/>
          </ac:cxnSpMkLst>
        </pc:cxnChg>
      </pc:sldChg>
      <pc:sldChg chg="addSp modSp mod">
        <pc:chgData name="Gord Ritchie" userId="66ebe2ba-321c-4ef0-8c27-8641133e23b6" providerId="ADAL" clId="{07E3DED4-26E7-4197-8F17-AAB62933E416}" dt="2026-02-22T18:53:48.969" v="948"/>
        <pc:sldMkLst>
          <pc:docMk/>
          <pc:sldMk cId="3920421589" sldId="300"/>
        </pc:sldMkLst>
        <pc:cxnChg chg="add mod modVis">
          <ac:chgData name="Gord Ritchie" userId="66ebe2ba-321c-4ef0-8c27-8641133e23b6" providerId="ADAL" clId="{07E3DED4-26E7-4197-8F17-AAB62933E416}" dt="2026-02-22T18:53:48.969" v="948"/>
          <ac:cxnSpMkLst>
            <pc:docMk/>
            <pc:sldMk cId="3920421589" sldId="300"/>
            <ac:cxnSpMk id="5" creationId="{18F60502-8701-55D4-7F24-1087B6903F04}"/>
          </ac:cxnSpMkLst>
        </pc:cxnChg>
      </pc:sldChg>
      <pc:sldChg chg="addSp delSp modSp mod ord">
        <pc:chgData name="Gord Ritchie" userId="66ebe2ba-321c-4ef0-8c27-8641133e23b6" providerId="ADAL" clId="{07E3DED4-26E7-4197-8F17-AAB62933E416}" dt="2026-02-22T18:53:49.032" v="989"/>
        <pc:sldMkLst>
          <pc:docMk/>
          <pc:sldMk cId="3325144813" sldId="301"/>
        </pc:sldMkLst>
        <pc:spChg chg="mod">
          <ac:chgData name="Gord Ritchie" userId="66ebe2ba-321c-4ef0-8c27-8641133e23b6" providerId="ADAL" clId="{07E3DED4-26E7-4197-8F17-AAB62933E416}" dt="2026-02-22T17:43:54.420" v="152" actId="20577"/>
          <ac:spMkLst>
            <pc:docMk/>
            <pc:sldMk cId="3325144813" sldId="301"/>
            <ac:spMk id="3" creationId="{2CB6565D-7AFE-00AE-AC31-9BF29FDB4573}"/>
          </ac:spMkLst>
        </pc:spChg>
        <pc:spChg chg="add del mod">
          <ac:chgData name="Gord Ritchie" userId="66ebe2ba-321c-4ef0-8c27-8641133e23b6" providerId="ADAL" clId="{07E3DED4-26E7-4197-8F17-AAB62933E416}" dt="2026-02-22T18:53:49.015" v="970"/>
          <ac:spMkLst>
            <pc:docMk/>
            <pc:sldMk cId="3325144813" sldId="301"/>
            <ac:spMk id="4" creationId="{DE902B79-4F49-DB59-5FD7-89FEA50A5912}"/>
          </ac:spMkLst>
        </pc:spChg>
        <pc:cxnChg chg="add mod modVis">
          <ac:chgData name="Gord Ritchie" userId="66ebe2ba-321c-4ef0-8c27-8641133e23b6" providerId="ADAL" clId="{07E3DED4-26E7-4197-8F17-AAB62933E416}" dt="2026-02-22T18:53:49.032" v="989"/>
          <ac:cxnSpMkLst>
            <pc:docMk/>
            <pc:sldMk cId="3325144813" sldId="301"/>
            <ac:cxnSpMk id="6" creationId="{A856A0F9-B6CC-3A0E-9917-9F09784BB386}"/>
          </ac:cxnSpMkLst>
        </pc:cxnChg>
      </pc:sldChg>
      <pc:sldChg chg="delSp modSp add del mod setBg delDesignElem">
        <pc:chgData name="Gord Ritchie" userId="66ebe2ba-321c-4ef0-8c27-8641133e23b6" providerId="ADAL" clId="{07E3DED4-26E7-4197-8F17-AAB62933E416}" dt="2026-02-22T18:52:17.804" v="752" actId="47"/>
        <pc:sldMkLst>
          <pc:docMk/>
          <pc:sldMk cId="617760920" sldId="302"/>
        </pc:sldMkLst>
        <pc:spChg chg="mod">
          <ac:chgData name="Gord Ritchie" userId="66ebe2ba-321c-4ef0-8c27-8641133e23b6" providerId="ADAL" clId="{07E3DED4-26E7-4197-8F17-AAB62933E416}" dt="2026-02-22T18:51:57.668" v="751" actId="14100"/>
          <ac:spMkLst>
            <pc:docMk/>
            <pc:sldMk cId="617760920" sldId="302"/>
            <ac:spMk id="3" creationId="{51BF94B8-BD99-57EE-7638-A63A6C9D14ED}"/>
          </ac:spMkLst>
        </pc:spChg>
        <pc:spChg chg="del">
          <ac:chgData name="Gord Ritchie" userId="66ebe2ba-321c-4ef0-8c27-8641133e23b6" providerId="ADAL" clId="{07E3DED4-26E7-4197-8F17-AAB62933E416}" dt="2026-02-22T18:17:13.593" v="503"/>
          <ac:spMkLst>
            <pc:docMk/>
            <pc:sldMk cId="617760920" sldId="302"/>
            <ac:spMk id="8" creationId="{5BBD3ED2-B0E6-45A2-ABD5-ECF31BC37C2E}"/>
          </ac:spMkLst>
        </pc:spChg>
        <pc:spChg chg="del">
          <ac:chgData name="Gord Ritchie" userId="66ebe2ba-321c-4ef0-8c27-8641133e23b6" providerId="ADAL" clId="{07E3DED4-26E7-4197-8F17-AAB62933E416}" dt="2026-02-22T18:17:13.593" v="503"/>
          <ac:spMkLst>
            <pc:docMk/>
            <pc:sldMk cId="617760920" sldId="302"/>
            <ac:spMk id="10" creationId="{F2D2D1E8-4ABF-4B6B-B39D-40B080B61E49}"/>
          </ac:spMkLst>
        </pc:spChg>
        <pc:spChg chg="del">
          <ac:chgData name="Gord Ritchie" userId="66ebe2ba-321c-4ef0-8c27-8641133e23b6" providerId="ADAL" clId="{07E3DED4-26E7-4197-8F17-AAB62933E416}" dt="2026-02-22T18:17:13.593" v="503"/>
          <ac:spMkLst>
            <pc:docMk/>
            <pc:sldMk cId="617760920" sldId="302"/>
            <ac:spMk id="12" creationId="{BC7AB4B5-66A5-48D1-BD88-C60A16ED971B}"/>
          </ac:spMkLst>
        </pc:spChg>
      </pc:sldChg>
      <pc:sldChg chg="del">
        <pc:chgData name="Gord Ritchie" userId="66ebe2ba-321c-4ef0-8c27-8641133e23b6" providerId="ADAL" clId="{07E3DED4-26E7-4197-8F17-AAB62933E416}" dt="2026-02-22T18:17:01.632" v="501" actId="2696"/>
        <pc:sldMkLst>
          <pc:docMk/>
          <pc:sldMk cId="3878280535" sldId="302"/>
        </pc:sldMkLst>
      </pc:sldChg>
      <pc:sldChg chg="addSp delSp modSp mod">
        <pc:chgData name="Gord Ritchie" userId="66ebe2ba-321c-4ef0-8c27-8641133e23b6" providerId="ADAL" clId="{07E3DED4-26E7-4197-8F17-AAB62933E416}" dt="2026-02-22T18:53:49.228" v="1204"/>
        <pc:sldMkLst>
          <pc:docMk/>
          <pc:sldMk cId="1500615060" sldId="303"/>
        </pc:sldMkLst>
        <pc:spChg chg="add mod">
          <ac:chgData name="Gord Ritchie" userId="66ebe2ba-321c-4ef0-8c27-8641133e23b6" providerId="ADAL" clId="{07E3DED4-26E7-4197-8F17-AAB62933E416}" dt="2026-02-22T18:45:42.352" v="721"/>
          <ac:spMkLst>
            <pc:docMk/>
            <pc:sldMk cId="1500615060" sldId="303"/>
            <ac:spMk id="9" creationId="{2AE7A3BF-9D1E-7C7C-8CA9-1FB829A40A53}"/>
          </ac:spMkLst>
        </pc:spChg>
        <pc:spChg chg="add mod">
          <ac:chgData name="Gord Ritchie" userId="66ebe2ba-321c-4ef0-8c27-8641133e23b6" providerId="ADAL" clId="{07E3DED4-26E7-4197-8F17-AAB62933E416}" dt="2026-02-22T18:45:51.592" v="723"/>
          <ac:spMkLst>
            <pc:docMk/>
            <pc:sldMk cId="1500615060" sldId="303"/>
            <ac:spMk id="10" creationId="{6AD1A0DB-1E81-4055-47CC-6C4BF9D3BB43}"/>
          </ac:spMkLst>
        </pc:spChg>
        <pc:picChg chg="del">
          <ac:chgData name="Gord Ritchie" userId="66ebe2ba-321c-4ef0-8c27-8641133e23b6" providerId="ADAL" clId="{07E3DED4-26E7-4197-8F17-AAB62933E416}" dt="2026-02-22T18:38:52.644" v="670" actId="478"/>
          <ac:picMkLst>
            <pc:docMk/>
            <pc:sldMk cId="1500615060" sldId="303"/>
            <ac:picMk id="6" creationId="{2FB9FAFE-DC57-EE1E-C52D-A982C327130B}"/>
          </ac:picMkLst>
        </pc:picChg>
        <pc:picChg chg="mod modCrop">
          <ac:chgData name="Gord Ritchie" userId="66ebe2ba-321c-4ef0-8c27-8641133e23b6" providerId="ADAL" clId="{07E3DED4-26E7-4197-8F17-AAB62933E416}" dt="2026-02-22T18:39:48.231" v="679" actId="1076"/>
          <ac:picMkLst>
            <pc:docMk/>
            <pc:sldMk cId="1500615060" sldId="303"/>
            <ac:picMk id="7" creationId="{7B7983DE-E87A-F67A-8528-2A73FF12B00D}"/>
          </ac:picMkLst>
        </pc:picChg>
        <pc:picChg chg="del mod">
          <ac:chgData name="Gord Ritchie" userId="66ebe2ba-321c-4ef0-8c27-8641133e23b6" providerId="ADAL" clId="{07E3DED4-26E7-4197-8F17-AAB62933E416}" dt="2026-02-22T18:46:51.024" v="732" actId="478"/>
          <ac:picMkLst>
            <pc:docMk/>
            <pc:sldMk cId="1500615060" sldId="303"/>
            <ac:picMk id="8" creationId="{EF80D0A8-F048-D4FC-29F0-5294701646C5}"/>
          </ac:picMkLst>
        </pc:picChg>
        <pc:picChg chg="add mod">
          <ac:chgData name="Gord Ritchie" userId="66ebe2ba-321c-4ef0-8c27-8641133e23b6" providerId="ADAL" clId="{07E3DED4-26E7-4197-8F17-AAB62933E416}" dt="2026-02-22T18:46:03.153" v="726" actId="14100"/>
          <ac:picMkLst>
            <pc:docMk/>
            <pc:sldMk cId="1500615060" sldId="303"/>
            <ac:picMk id="4098" creationId="{4C166C1A-5417-493E-718A-39180D27FD7C}"/>
          </ac:picMkLst>
        </pc:picChg>
        <pc:picChg chg="add mod">
          <ac:chgData name="Gord Ritchie" userId="66ebe2ba-321c-4ef0-8c27-8641133e23b6" providerId="ADAL" clId="{07E3DED4-26E7-4197-8F17-AAB62933E416}" dt="2026-02-22T18:47:13.350" v="737" actId="1076"/>
          <ac:picMkLst>
            <pc:docMk/>
            <pc:sldMk cId="1500615060" sldId="303"/>
            <ac:picMk id="4100" creationId="{40DF68F8-B07A-E28C-98FA-06BCB856439A}"/>
          </ac:picMkLst>
        </pc:picChg>
        <pc:picChg chg="add mod">
          <ac:chgData name="Gord Ritchie" userId="66ebe2ba-321c-4ef0-8c27-8641133e23b6" providerId="ADAL" clId="{07E3DED4-26E7-4197-8F17-AAB62933E416}" dt="2026-02-22T18:47:04.054" v="736" actId="1076"/>
          <ac:picMkLst>
            <pc:docMk/>
            <pc:sldMk cId="1500615060" sldId="303"/>
            <ac:picMk id="4102" creationId="{336EC46B-6EFC-0CF3-97D7-E76C8904B9EC}"/>
          </ac:picMkLst>
        </pc:picChg>
        <pc:cxnChg chg="add mod modVis">
          <ac:chgData name="Gord Ritchie" userId="66ebe2ba-321c-4ef0-8c27-8641133e23b6" providerId="ADAL" clId="{07E3DED4-26E7-4197-8F17-AAB62933E416}" dt="2026-02-22T18:53:49.228" v="1204"/>
          <ac:cxnSpMkLst>
            <pc:docMk/>
            <pc:sldMk cId="1500615060" sldId="303"/>
            <ac:cxnSpMk id="11" creationId="{27CA31AC-1534-4908-96E6-93003F424AB1}"/>
          </ac:cxnSpMkLst>
        </pc:cxnChg>
      </pc:sldChg>
      <pc:sldChg chg="addSp modSp mod">
        <pc:chgData name="Gord Ritchie" userId="66ebe2ba-321c-4ef0-8c27-8641133e23b6" providerId="ADAL" clId="{07E3DED4-26E7-4197-8F17-AAB62933E416}" dt="2026-02-22T18:53:49.211" v="1185"/>
        <pc:sldMkLst>
          <pc:docMk/>
          <pc:sldMk cId="2022193199" sldId="304"/>
        </pc:sldMkLst>
        <pc:cxnChg chg="add mod modVis">
          <ac:chgData name="Gord Ritchie" userId="66ebe2ba-321c-4ef0-8c27-8641133e23b6" providerId="ADAL" clId="{07E3DED4-26E7-4197-8F17-AAB62933E416}" dt="2026-02-22T18:53:49.211" v="1185"/>
          <ac:cxnSpMkLst>
            <pc:docMk/>
            <pc:sldMk cId="2022193199" sldId="304"/>
            <ac:cxnSpMk id="5" creationId="{31F928E0-BCE9-D9D9-34A0-C1C074114792}"/>
          </ac:cxnSpMkLst>
        </pc:cxnChg>
      </pc:sldChg>
      <pc:sldChg chg="addSp delSp modSp mod">
        <pc:chgData name="Gord Ritchie" userId="66ebe2ba-321c-4ef0-8c27-8641133e23b6" providerId="ADAL" clId="{07E3DED4-26E7-4197-8F17-AAB62933E416}" dt="2026-02-22T18:53:49.239" v="1223"/>
        <pc:sldMkLst>
          <pc:docMk/>
          <pc:sldMk cId="1042313941" sldId="305"/>
        </pc:sldMkLst>
        <pc:picChg chg="del">
          <ac:chgData name="Gord Ritchie" userId="66ebe2ba-321c-4ef0-8c27-8641133e23b6" providerId="ADAL" clId="{07E3DED4-26E7-4197-8F17-AAB62933E416}" dt="2026-02-22T18:27:26.774" v="584" actId="478"/>
          <ac:picMkLst>
            <pc:docMk/>
            <pc:sldMk cId="1042313941" sldId="305"/>
            <ac:picMk id="5" creationId="{61918323-9ED7-7945-81DF-50272F1DF778}"/>
          </ac:picMkLst>
        </pc:picChg>
        <pc:picChg chg="add del">
          <ac:chgData name="Gord Ritchie" userId="66ebe2ba-321c-4ef0-8c27-8641133e23b6" providerId="ADAL" clId="{07E3DED4-26E7-4197-8F17-AAB62933E416}" dt="2026-02-22T18:27:13.029" v="583" actId="478"/>
          <ac:picMkLst>
            <pc:docMk/>
            <pc:sldMk cId="1042313941" sldId="305"/>
            <ac:picMk id="10" creationId="{F1714564-4094-54DF-A6D0-FA3AA03CA005}"/>
          </ac:picMkLst>
        </pc:picChg>
        <pc:picChg chg="add mod">
          <ac:chgData name="Gord Ritchie" userId="66ebe2ba-321c-4ef0-8c27-8641133e23b6" providerId="ADAL" clId="{07E3DED4-26E7-4197-8F17-AAB62933E416}" dt="2026-02-22T18:27:38.793" v="587" actId="1076"/>
          <ac:picMkLst>
            <pc:docMk/>
            <pc:sldMk cId="1042313941" sldId="305"/>
            <ac:picMk id="1026" creationId="{01671C68-B231-456E-25E5-BDFEB7470F59}"/>
          </ac:picMkLst>
        </pc:picChg>
        <pc:cxnChg chg="add mod modVis">
          <ac:chgData name="Gord Ritchie" userId="66ebe2ba-321c-4ef0-8c27-8641133e23b6" providerId="ADAL" clId="{07E3DED4-26E7-4197-8F17-AAB62933E416}" dt="2026-02-22T18:53:49.239" v="1223"/>
          <ac:cxnSpMkLst>
            <pc:docMk/>
            <pc:sldMk cId="1042313941" sldId="305"/>
            <ac:cxnSpMk id="11" creationId="{5FC9EF67-C6E3-9EB4-F1A7-6F6794F18389}"/>
          </ac:cxnSpMkLst>
        </pc:cxnChg>
      </pc:sldChg>
      <pc:sldChg chg="addSp modSp mod">
        <pc:chgData name="Gord Ritchie" userId="66ebe2ba-321c-4ef0-8c27-8641133e23b6" providerId="ADAL" clId="{07E3DED4-26E7-4197-8F17-AAB62933E416}" dt="2026-02-22T18:53:49.253" v="1242"/>
        <pc:sldMkLst>
          <pc:docMk/>
          <pc:sldMk cId="2078717326" sldId="306"/>
        </pc:sldMkLst>
        <pc:cxnChg chg="add mod modVis">
          <ac:chgData name="Gord Ritchie" userId="66ebe2ba-321c-4ef0-8c27-8641133e23b6" providerId="ADAL" clId="{07E3DED4-26E7-4197-8F17-AAB62933E416}" dt="2026-02-22T18:53:49.253" v="1242"/>
          <ac:cxnSpMkLst>
            <pc:docMk/>
            <pc:sldMk cId="2078717326" sldId="306"/>
            <ac:cxnSpMk id="3" creationId="{5EBDD538-4314-21E4-7973-EDBAB06135A5}"/>
          </ac:cxnSpMkLst>
        </pc:cxnChg>
      </pc:sldChg>
      <pc:sldChg chg="del">
        <pc:chgData name="Gord Ritchie" userId="66ebe2ba-321c-4ef0-8c27-8641133e23b6" providerId="ADAL" clId="{07E3DED4-26E7-4197-8F17-AAB62933E416}" dt="2026-02-22T18:48:19.616" v="738" actId="47"/>
        <pc:sldMkLst>
          <pc:docMk/>
          <pc:sldMk cId="3724434030" sldId="307"/>
        </pc:sldMkLst>
      </pc:sldChg>
      <pc:sldChg chg="addSp modSp mod">
        <pc:chgData name="Gord Ritchie" userId="66ebe2ba-321c-4ef0-8c27-8641133e23b6" providerId="ADAL" clId="{07E3DED4-26E7-4197-8F17-AAB62933E416}" dt="2026-02-22T18:53:49.289" v="1280"/>
        <pc:sldMkLst>
          <pc:docMk/>
          <pc:sldMk cId="1426464680" sldId="308"/>
        </pc:sldMkLst>
        <pc:cxnChg chg="add mod modVis">
          <ac:chgData name="Gord Ritchie" userId="66ebe2ba-321c-4ef0-8c27-8641133e23b6" providerId="ADAL" clId="{07E3DED4-26E7-4197-8F17-AAB62933E416}" dt="2026-02-22T18:53:49.289" v="1280"/>
          <ac:cxnSpMkLst>
            <pc:docMk/>
            <pc:sldMk cId="1426464680" sldId="308"/>
            <ac:cxnSpMk id="3" creationId="{D234CF56-5CCA-984F-CB0A-8E39B7F4A7EE}"/>
          </ac:cxnSpMkLst>
        </pc:cxnChg>
      </pc:sldChg>
      <pc:sldChg chg="addSp delSp modSp mod">
        <pc:chgData name="Gord Ritchie" userId="66ebe2ba-321c-4ef0-8c27-8641133e23b6" providerId="ADAL" clId="{07E3DED4-26E7-4197-8F17-AAB62933E416}" dt="2026-02-22T18:53:49.303" v="1299"/>
        <pc:sldMkLst>
          <pc:docMk/>
          <pc:sldMk cId="3553424500" sldId="309"/>
        </pc:sldMkLst>
        <pc:picChg chg="del">
          <ac:chgData name="Gord Ritchie" userId="66ebe2ba-321c-4ef0-8c27-8641133e23b6" providerId="ADAL" clId="{07E3DED4-26E7-4197-8F17-AAB62933E416}" dt="2026-02-22T18:41:24.260" v="682" actId="478"/>
          <ac:picMkLst>
            <pc:docMk/>
            <pc:sldMk cId="3553424500" sldId="309"/>
            <ac:picMk id="3080" creationId="{D2C91A94-3A0E-1235-3496-5174FD9F916D}"/>
          </ac:picMkLst>
        </pc:picChg>
        <pc:picChg chg="add del">
          <ac:chgData name="Gord Ritchie" userId="66ebe2ba-321c-4ef0-8c27-8641133e23b6" providerId="ADAL" clId="{07E3DED4-26E7-4197-8F17-AAB62933E416}" dt="2026-02-22T18:41:30.399" v="684" actId="478"/>
          <ac:picMkLst>
            <pc:docMk/>
            <pc:sldMk cId="3553424500" sldId="309"/>
            <ac:picMk id="5122" creationId="{A4F99F65-4547-50DC-E0D9-A4CFFF48EA12}"/>
          </ac:picMkLst>
        </pc:picChg>
        <pc:picChg chg="add mod">
          <ac:chgData name="Gord Ritchie" userId="66ebe2ba-321c-4ef0-8c27-8641133e23b6" providerId="ADAL" clId="{07E3DED4-26E7-4197-8F17-AAB62933E416}" dt="2026-02-22T18:41:49.183" v="688" actId="14100"/>
          <ac:picMkLst>
            <pc:docMk/>
            <pc:sldMk cId="3553424500" sldId="309"/>
            <ac:picMk id="5124" creationId="{D820A6D5-5D92-8CD0-4717-5518F3398E6C}"/>
          </ac:picMkLst>
        </pc:picChg>
        <pc:cxnChg chg="add mod modVis">
          <ac:chgData name="Gord Ritchie" userId="66ebe2ba-321c-4ef0-8c27-8641133e23b6" providerId="ADAL" clId="{07E3DED4-26E7-4197-8F17-AAB62933E416}" dt="2026-02-22T18:53:49.303" v="1299"/>
          <ac:cxnSpMkLst>
            <pc:docMk/>
            <pc:sldMk cId="3553424500" sldId="309"/>
            <ac:cxnSpMk id="3" creationId="{92DC48DD-8C25-B88D-EFD6-64852DCEB7F7}"/>
          </ac:cxnSpMkLst>
        </pc:cxnChg>
      </pc:sldChg>
      <pc:sldChg chg="addSp modSp mod">
        <pc:chgData name="Gord Ritchie" userId="66ebe2ba-321c-4ef0-8c27-8641133e23b6" providerId="ADAL" clId="{07E3DED4-26E7-4197-8F17-AAB62933E416}" dt="2026-02-22T18:53:48.891" v="891"/>
        <pc:sldMkLst>
          <pc:docMk/>
          <pc:sldMk cId="1706868604" sldId="313"/>
        </pc:sldMkLst>
        <pc:cxnChg chg="add mod modVis">
          <ac:chgData name="Gord Ritchie" userId="66ebe2ba-321c-4ef0-8c27-8641133e23b6" providerId="ADAL" clId="{07E3DED4-26E7-4197-8F17-AAB62933E416}" dt="2026-02-22T18:53:48.891" v="891"/>
          <ac:cxnSpMkLst>
            <pc:docMk/>
            <pc:sldMk cId="1706868604" sldId="313"/>
            <ac:cxnSpMk id="3" creationId="{60AED5C2-9679-C03C-CE17-894A9ED5DC74}"/>
          </ac:cxnSpMkLst>
        </pc:cxnChg>
      </pc:sldChg>
      <pc:sldChg chg="addSp delSp modSp mod">
        <pc:chgData name="Gord Ritchie" userId="66ebe2ba-321c-4ef0-8c27-8641133e23b6" providerId="ADAL" clId="{07E3DED4-26E7-4197-8F17-AAB62933E416}" dt="2026-02-22T18:53:49.269" v="1261"/>
        <pc:sldMkLst>
          <pc:docMk/>
          <pc:sldMk cId="2844101332" sldId="314"/>
        </pc:sldMkLst>
        <pc:spChg chg="mod">
          <ac:chgData name="Gord Ritchie" userId="66ebe2ba-321c-4ef0-8c27-8641133e23b6" providerId="ADAL" clId="{07E3DED4-26E7-4197-8F17-AAB62933E416}" dt="2026-02-22T18:31:17.756" v="653" actId="20577"/>
          <ac:spMkLst>
            <pc:docMk/>
            <pc:sldMk cId="2844101332" sldId="314"/>
            <ac:spMk id="3" creationId="{987F4C75-4C31-E039-2D9B-78DD265B0F0C}"/>
          </ac:spMkLst>
        </pc:spChg>
        <pc:spChg chg="mod">
          <ac:chgData name="Gord Ritchie" userId="66ebe2ba-321c-4ef0-8c27-8641133e23b6" providerId="ADAL" clId="{07E3DED4-26E7-4197-8F17-AAB62933E416}" dt="2026-02-22T18:30:35.216" v="605" actId="1076"/>
          <ac:spMkLst>
            <pc:docMk/>
            <pc:sldMk cId="2844101332" sldId="314"/>
            <ac:spMk id="11" creationId="{AB4527C6-9EF2-775C-6FFD-244136DCF4CE}"/>
          </ac:spMkLst>
        </pc:spChg>
        <pc:spChg chg="mod">
          <ac:chgData name="Gord Ritchie" userId="66ebe2ba-321c-4ef0-8c27-8641133e23b6" providerId="ADAL" clId="{07E3DED4-26E7-4197-8F17-AAB62933E416}" dt="2026-02-22T18:30:39.146" v="606" actId="1076"/>
          <ac:spMkLst>
            <pc:docMk/>
            <pc:sldMk cId="2844101332" sldId="314"/>
            <ac:spMk id="12" creationId="{41B66023-4DCA-ED57-B782-212BD1770D79}"/>
          </ac:spMkLst>
        </pc:spChg>
        <pc:picChg chg="del">
          <ac:chgData name="Gord Ritchie" userId="66ebe2ba-321c-4ef0-8c27-8641133e23b6" providerId="ADAL" clId="{07E3DED4-26E7-4197-8F17-AAB62933E416}" dt="2026-02-22T18:29:24.167" v="592" actId="478"/>
          <ac:picMkLst>
            <pc:docMk/>
            <pc:sldMk cId="2844101332" sldId="314"/>
            <ac:picMk id="6" creationId="{DE60D735-532E-C6F8-9DD6-4C3F82B5F8FC}"/>
          </ac:picMkLst>
        </pc:picChg>
        <pc:picChg chg="add mod">
          <ac:chgData name="Gord Ritchie" userId="66ebe2ba-321c-4ef0-8c27-8641133e23b6" providerId="ADAL" clId="{07E3DED4-26E7-4197-8F17-AAB62933E416}" dt="2026-02-22T18:30:09.746" v="601" actId="14100"/>
          <ac:picMkLst>
            <pc:docMk/>
            <pc:sldMk cId="2844101332" sldId="314"/>
            <ac:picMk id="3074" creationId="{CE5C9DB4-B3F7-A1AC-DB53-A3D902A81740}"/>
          </ac:picMkLst>
        </pc:picChg>
        <pc:cxnChg chg="add mod modVis">
          <ac:chgData name="Gord Ritchie" userId="66ebe2ba-321c-4ef0-8c27-8641133e23b6" providerId="ADAL" clId="{07E3DED4-26E7-4197-8F17-AAB62933E416}" dt="2026-02-22T18:53:49.269" v="1261"/>
          <ac:cxnSpMkLst>
            <pc:docMk/>
            <pc:sldMk cId="2844101332" sldId="314"/>
            <ac:cxnSpMk id="4" creationId="{D1879ADB-046B-246D-2598-8EA682E37E59}"/>
          </ac:cxnSpMkLst>
        </pc:cxnChg>
      </pc:sldChg>
      <pc:sldChg chg="del">
        <pc:chgData name="Gord Ritchie" userId="66ebe2ba-321c-4ef0-8c27-8641133e23b6" providerId="ADAL" clId="{07E3DED4-26E7-4197-8F17-AAB62933E416}" dt="2026-02-22T18:48:21.954" v="739" actId="47"/>
        <pc:sldMkLst>
          <pc:docMk/>
          <pc:sldMk cId="3946614511" sldId="315"/>
        </pc:sldMkLst>
      </pc:sldChg>
      <pc:sldChg chg="del">
        <pc:chgData name="Gord Ritchie" userId="66ebe2ba-321c-4ef0-8c27-8641133e23b6" providerId="ADAL" clId="{07E3DED4-26E7-4197-8F17-AAB62933E416}" dt="2026-02-22T18:48:25.015" v="740" actId="47"/>
        <pc:sldMkLst>
          <pc:docMk/>
          <pc:sldMk cId="1732222319" sldId="316"/>
        </pc:sldMkLst>
      </pc:sldChg>
      <pc:sldChg chg="del">
        <pc:chgData name="Gord Ritchie" userId="66ebe2ba-321c-4ef0-8c27-8641133e23b6" providerId="ADAL" clId="{07E3DED4-26E7-4197-8F17-AAB62933E416}" dt="2026-02-22T18:48:27.152" v="741" actId="47"/>
        <pc:sldMkLst>
          <pc:docMk/>
          <pc:sldMk cId="3476200091" sldId="317"/>
        </pc:sldMkLst>
      </pc:sldChg>
      <pc:sldChg chg="del">
        <pc:chgData name="Gord Ritchie" userId="66ebe2ba-321c-4ef0-8c27-8641133e23b6" providerId="ADAL" clId="{07E3DED4-26E7-4197-8F17-AAB62933E416}" dt="2026-02-22T17:55:52.494" v="370" actId="47"/>
        <pc:sldMkLst>
          <pc:docMk/>
          <pc:sldMk cId="3902038160" sldId="318"/>
        </pc:sldMkLst>
      </pc:sldChg>
      <pc:sldChg chg="del">
        <pc:chgData name="Gord Ritchie" userId="66ebe2ba-321c-4ef0-8c27-8641133e23b6" providerId="ADAL" clId="{07E3DED4-26E7-4197-8F17-AAB62933E416}" dt="2026-02-22T18:12:06.627" v="478" actId="47"/>
        <pc:sldMkLst>
          <pc:docMk/>
          <pc:sldMk cId="1636457694" sldId="319"/>
        </pc:sldMkLst>
      </pc:sldChg>
      <pc:sldChg chg="addSp delSp modSp mod">
        <pc:chgData name="Gord Ritchie" userId="66ebe2ba-321c-4ef0-8c27-8641133e23b6" providerId="ADAL" clId="{07E3DED4-26E7-4197-8F17-AAB62933E416}" dt="2026-02-22T18:53:48.792" v="809"/>
        <pc:sldMkLst>
          <pc:docMk/>
          <pc:sldMk cId="3236948767" sldId="320"/>
        </pc:sldMkLst>
        <pc:picChg chg="del">
          <ac:chgData name="Gord Ritchie" userId="66ebe2ba-321c-4ef0-8c27-8641133e23b6" providerId="ADAL" clId="{07E3DED4-26E7-4197-8F17-AAB62933E416}" dt="2026-02-22T17:38:03.303" v="6" actId="478"/>
          <ac:picMkLst>
            <pc:docMk/>
            <pc:sldMk cId="3236948767" sldId="320"/>
            <ac:picMk id="3" creationId="{90D97D47-174B-2E87-D868-AC85EF3C3733}"/>
          </ac:picMkLst>
        </pc:picChg>
        <pc:picChg chg="add mod">
          <ac:chgData name="Gord Ritchie" userId="66ebe2ba-321c-4ef0-8c27-8641133e23b6" providerId="ADAL" clId="{07E3DED4-26E7-4197-8F17-AAB62933E416}" dt="2026-02-22T17:38:23.830" v="10" actId="14100"/>
          <ac:picMkLst>
            <pc:docMk/>
            <pc:sldMk cId="3236948767" sldId="320"/>
            <ac:picMk id="4" creationId="{1C35D322-12E4-D700-526F-1F29FB9585FB}"/>
          </ac:picMkLst>
        </pc:picChg>
        <pc:cxnChg chg="add mod modVis">
          <ac:chgData name="Gord Ritchie" userId="66ebe2ba-321c-4ef0-8c27-8641133e23b6" providerId="ADAL" clId="{07E3DED4-26E7-4197-8F17-AAB62933E416}" dt="2026-02-22T18:53:48.792" v="809"/>
          <ac:cxnSpMkLst>
            <pc:docMk/>
            <pc:sldMk cId="3236948767" sldId="320"/>
            <ac:cxnSpMk id="5" creationId="{2E0E801C-1692-92F9-B8A9-CA4EB16B7432}"/>
          </ac:cxnSpMkLst>
        </pc:cxnChg>
      </pc:sldChg>
      <pc:sldChg chg="addSp delSp modSp mod">
        <pc:chgData name="Gord Ritchie" userId="66ebe2ba-321c-4ef0-8c27-8641133e23b6" providerId="ADAL" clId="{07E3DED4-26E7-4197-8F17-AAB62933E416}" dt="2026-02-22T18:53:49.142" v="1090"/>
        <pc:sldMkLst>
          <pc:docMk/>
          <pc:sldMk cId="3872963731" sldId="321"/>
        </pc:sldMkLst>
        <pc:spChg chg="ord">
          <ac:chgData name="Gord Ritchie" userId="66ebe2ba-321c-4ef0-8c27-8641133e23b6" providerId="ADAL" clId="{07E3DED4-26E7-4197-8F17-AAB62933E416}" dt="2026-02-22T18:20:33.066" v="518" actId="166"/>
          <ac:spMkLst>
            <pc:docMk/>
            <pc:sldMk cId="3872963731" sldId="321"/>
            <ac:spMk id="6" creationId="{11D1FF74-2EA1-CD3E-0F1C-492120270F15}"/>
          </ac:spMkLst>
        </pc:spChg>
        <pc:picChg chg="add mod">
          <ac:chgData name="Gord Ritchie" userId="66ebe2ba-321c-4ef0-8c27-8641133e23b6" providerId="ADAL" clId="{07E3DED4-26E7-4197-8F17-AAB62933E416}" dt="2026-02-22T18:20:41.117" v="519" actId="1076"/>
          <ac:picMkLst>
            <pc:docMk/>
            <pc:sldMk cId="3872963731" sldId="321"/>
            <ac:picMk id="2" creationId="{19FF7503-5136-50BA-60A7-51E6A551506B}"/>
          </ac:picMkLst>
        </pc:picChg>
        <pc:picChg chg="del">
          <ac:chgData name="Gord Ritchie" userId="66ebe2ba-321c-4ef0-8c27-8641133e23b6" providerId="ADAL" clId="{07E3DED4-26E7-4197-8F17-AAB62933E416}" dt="2026-02-22T18:20:26.194" v="516" actId="478"/>
          <ac:picMkLst>
            <pc:docMk/>
            <pc:sldMk cId="3872963731" sldId="321"/>
            <ac:picMk id="5" creationId="{CF0D68B0-9088-6526-C94C-F711D5D9CB02}"/>
          </ac:picMkLst>
        </pc:picChg>
        <pc:cxnChg chg="add mod modVis">
          <ac:chgData name="Gord Ritchie" userId="66ebe2ba-321c-4ef0-8c27-8641133e23b6" providerId="ADAL" clId="{07E3DED4-26E7-4197-8F17-AAB62933E416}" dt="2026-02-22T18:53:49.142" v="1090"/>
          <ac:cxnSpMkLst>
            <pc:docMk/>
            <pc:sldMk cId="3872963731" sldId="321"/>
            <ac:cxnSpMk id="3" creationId="{B7A37B3D-63CB-E519-FBB1-84776B54EA1D}"/>
          </ac:cxnSpMkLst>
        </pc:cxnChg>
      </pc:sldChg>
      <pc:sldChg chg="addSp delSp modSp mod">
        <pc:chgData name="Gord Ritchie" userId="66ebe2ba-321c-4ef0-8c27-8641133e23b6" providerId="ADAL" clId="{07E3DED4-26E7-4197-8F17-AAB62933E416}" dt="2026-02-22T18:53:49.173" v="1128"/>
        <pc:sldMkLst>
          <pc:docMk/>
          <pc:sldMk cId="877915011" sldId="322"/>
        </pc:sldMkLst>
        <pc:spChg chg="mod ord">
          <ac:chgData name="Gord Ritchie" userId="66ebe2ba-321c-4ef0-8c27-8641133e23b6" providerId="ADAL" clId="{07E3DED4-26E7-4197-8F17-AAB62933E416}" dt="2026-02-22T18:23:14.253" v="558" actId="1037"/>
          <ac:spMkLst>
            <pc:docMk/>
            <pc:sldMk cId="877915011" sldId="322"/>
            <ac:spMk id="6" creationId="{225E89BC-2378-6714-8549-9CB3E42CBCED}"/>
          </ac:spMkLst>
        </pc:spChg>
        <pc:picChg chg="add mod">
          <ac:chgData name="Gord Ritchie" userId="66ebe2ba-321c-4ef0-8c27-8641133e23b6" providerId="ADAL" clId="{07E3DED4-26E7-4197-8F17-AAB62933E416}" dt="2026-02-22T18:23:14.253" v="558" actId="1037"/>
          <ac:picMkLst>
            <pc:docMk/>
            <pc:sldMk cId="877915011" sldId="322"/>
            <ac:picMk id="2" creationId="{99CE7B34-A8E8-6271-21CC-BE8C3F9D0696}"/>
          </ac:picMkLst>
        </pc:picChg>
        <pc:picChg chg="del">
          <ac:chgData name="Gord Ritchie" userId="66ebe2ba-321c-4ef0-8c27-8641133e23b6" providerId="ADAL" clId="{07E3DED4-26E7-4197-8F17-AAB62933E416}" dt="2026-02-22T18:22:22.363" v="530" actId="478"/>
          <ac:picMkLst>
            <pc:docMk/>
            <pc:sldMk cId="877915011" sldId="322"/>
            <ac:picMk id="3" creationId="{89D833E0-B913-C17C-6BC5-F3DDB4381C5C}"/>
          </ac:picMkLst>
        </pc:picChg>
        <pc:cxnChg chg="add mod modVis">
          <ac:chgData name="Gord Ritchie" userId="66ebe2ba-321c-4ef0-8c27-8641133e23b6" providerId="ADAL" clId="{07E3DED4-26E7-4197-8F17-AAB62933E416}" dt="2026-02-22T18:53:49.173" v="1128"/>
          <ac:cxnSpMkLst>
            <pc:docMk/>
            <pc:sldMk cId="877915011" sldId="322"/>
            <ac:cxnSpMk id="4" creationId="{7BDABFDD-91B8-7B38-EDD8-E44A7F20D25C}"/>
          </ac:cxnSpMkLst>
        </pc:cxnChg>
      </pc:sldChg>
      <pc:sldChg chg="addSp delSp modSp mod">
        <pc:chgData name="Gord Ritchie" userId="66ebe2ba-321c-4ef0-8c27-8641133e23b6" providerId="ADAL" clId="{07E3DED4-26E7-4197-8F17-AAB62933E416}" dt="2026-02-22T18:57:48.903" v="1418" actId="20577"/>
        <pc:sldMkLst>
          <pc:docMk/>
          <pc:sldMk cId="3855165101" sldId="323"/>
        </pc:sldMkLst>
        <pc:spChg chg="mod">
          <ac:chgData name="Gord Ritchie" userId="66ebe2ba-321c-4ef0-8c27-8641133e23b6" providerId="ADAL" clId="{07E3DED4-26E7-4197-8F17-AAB62933E416}" dt="2026-02-22T18:24:48.993" v="568" actId="14100"/>
          <ac:spMkLst>
            <pc:docMk/>
            <pc:sldMk cId="3855165101" sldId="323"/>
            <ac:spMk id="5" creationId="{279E8D4D-FB45-2523-EC0E-6EA2A23FEACD}"/>
          </ac:spMkLst>
        </pc:spChg>
        <pc:spChg chg="mod">
          <ac:chgData name="Gord Ritchie" userId="66ebe2ba-321c-4ef0-8c27-8641133e23b6" providerId="ADAL" clId="{07E3DED4-26E7-4197-8F17-AAB62933E416}" dt="2026-02-22T18:25:05.476" v="581" actId="1038"/>
          <ac:spMkLst>
            <pc:docMk/>
            <pc:sldMk cId="3855165101" sldId="323"/>
            <ac:spMk id="8" creationId="{83693544-153D-0A8B-4C1E-CE1DAD5EB43E}"/>
          </ac:spMkLst>
        </pc:spChg>
        <pc:spChg chg="mod">
          <ac:chgData name="Gord Ritchie" userId="66ebe2ba-321c-4ef0-8c27-8641133e23b6" providerId="ADAL" clId="{07E3DED4-26E7-4197-8F17-AAB62933E416}" dt="2026-02-22T18:57:48.903" v="1418" actId="20577"/>
          <ac:spMkLst>
            <pc:docMk/>
            <pc:sldMk cId="3855165101" sldId="323"/>
            <ac:spMk id="10" creationId="{00F0F985-E605-8356-5212-A14E00631162}"/>
          </ac:spMkLst>
        </pc:spChg>
        <pc:picChg chg="add mod ord">
          <ac:chgData name="Gord Ritchie" userId="66ebe2ba-321c-4ef0-8c27-8641133e23b6" providerId="ADAL" clId="{07E3DED4-26E7-4197-8F17-AAB62933E416}" dt="2026-02-22T18:24:21.973" v="565" actId="167"/>
          <ac:picMkLst>
            <pc:docMk/>
            <pc:sldMk cId="3855165101" sldId="323"/>
            <ac:picMk id="3" creationId="{4EF916BF-57E2-5320-5BBC-08B8DEF4539F}"/>
          </ac:picMkLst>
        </pc:picChg>
        <pc:picChg chg="del">
          <ac:chgData name="Gord Ritchie" userId="66ebe2ba-321c-4ef0-8c27-8641133e23b6" providerId="ADAL" clId="{07E3DED4-26E7-4197-8F17-AAB62933E416}" dt="2026-02-22T18:24:08.643" v="561" actId="478"/>
          <ac:picMkLst>
            <pc:docMk/>
            <pc:sldMk cId="3855165101" sldId="323"/>
            <ac:picMk id="4" creationId="{ABBADFDC-1831-F71D-AD7C-A19728A929BB}"/>
          </ac:picMkLst>
        </pc:picChg>
        <pc:cxnChg chg="add mod modVis">
          <ac:chgData name="Gord Ritchie" userId="66ebe2ba-321c-4ef0-8c27-8641133e23b6" providerId="ADAL" clId="{07E3DED4-26E7-4197-8F17-AAB62933E416}" dt="2026-02-22T18:53:49.189" v="1147"/>
          <ac:cxnSpMkLst>
            <pc:docMk/>
            <pc:sldMk cId="3855165101" sldId="323"/>
            <ac:cxnSpMk id="6" creationId="{29187D85-9E13-DCA3-F95C-620AB3A48BF8}"/>
          </ac:cxnSpMkLst>
        </pc:cxnChg>
      </pc:sldChg>
      <pc:sldChg chg="addSp modSp mod">
        <pc:chgData name="Gord Ritchie" userId="66ebe2ba-321c-4ef0-8c27-8641133e23b6" providerId="ADAL" clId="{07E3DED4-26E7-4197-8F17-AAB62933E416}" dt="2026-02-22T18:53:49.192" v="1166"/>
        <pc:sldMkLst>
          <pc:docMk/>
          <pc:sldMk cId="1855411911" sldId="324"/>
        </pc:sldMkLst>
        <pc:spChg chg="mod">
          <ac:chgData name="Gord Ritchie" userId="66ebe2ba-321c-4ef0-8c27-8641133e23b6" providerId="ADAL" clId="{07E3DED4-26E7-4197-8F17-AAB62933E416}" dt="2026-02-22T18:23:33.134" v="560" actId="20577"/>
          <ac:spMkLst>
            <pc:docMk/>
            <pc:sldMk cId="1855411911" sldId="324"/>
            <ac:spMk id="10" creationId="{D775DBC7-ACBA-6E81-DFE4-39D68B8E8762}"/>
          </ac:spMkLst>
        </pc:spChg>
        <pc:cxnChg chg="add mod modVis">
          <ac:chgData name="Gord Ritchie" userId="66ebe2ba-321c-4ef0-8c27-8641133e23b6" providerId="ADAL" clId="{07E3DED4-26E7-4197-8F17-AAB62933E416}" dt="2026-02-22T18:53:49.192" v="1166"/>
          <ac:cxnSpMkLst>
            <pc:docMk/>
            <pc:sldMk cId="1855411911" sldId="324"/>
            <ac:cxnSpMk id="2" creationId="{2622A30F-BD7D-27DB-67A2-6B8E572A3CDF}"/>
          </ac:cxnSpMkLst>
        </pc:cxnChg>
      </pc:sldChg>
      <pc:sldChg chg="addSp modSp mod">
        <pc:chgData name="Gord Ritchie" userId="66ebe2ba-321c-4ef0-8c27-8641133e23b6" providerId="ADAL" clId="{07E3DED4-26E7-4197-8F17-AAB62933E416}" dt="2026-02-22T18:53:49.345" v="1356"/>
        <pc:sldMkLst>
          <pc:docMk/>
          <pc:sldMk cId="1528875966" sldId="325"/>
        </pc:sldMkLst>
        <pc:cxnChg chg="add mod modVis">
          <ac:chgData name="Gord Ritchie" userId="66ebe2ba-321c-4ef0-8c27-8641133e23b6" providerId="ADAL" clId="{07E3DED4-26E7-4197-8F17-AAB62933E416}" dt="2026-02-22T18:53:49.345" v="1356"/>
          <ac:cxnSpMkLst>
            <pc:docMk/>
            <pc:sldMk cId="1528875966" sldId="325"/>
            <ac:cxnSpMk id="3" creationId="{70678C16-0FDA-BAA9-24D3-3B88ABC231A6}"/>
          </ac:cxnSpMkLst>
        </pc:cxnChg>
      </pc:sldChg>
      <pc:sldChg chg="del">
        <pc:chgData name="Gord Ritchie" userId="66ebe2ba-321c-4ef0-8c27-8641133e23b6" providerId="ADAL" clId="{07E3DED4-26E7-4197-8F17-AAB62933E416}" dt="2026-02-22T17:47:39.710" v="171" actId="47"/>
        <pc:sldMkLst>
          <pc:docMk/>
          <pc:sldMk cId="2987978305" sldId="326"/>
        </pc:sldMkLst>
      </pc:sldChg>
      <pc:sldChg chg="del">
        <pc:chgData name="Gord Ritchie" userId="66ebe2ba-321c-4ef0-8c27-8641133e23b6" providerId="ADAL" clId="{07E3DED4-26E7-4197-8F17-AAB62933E416}" dt="2026-02-22T17:47:40.965" v="172" actId="47"/>
        <pc:sldMkLst>
          <pc:docMk/>
          <pc:sldMk cId="82385612" sldId="327"/>
        </pc:sldMkLst>
      </pc:sldChg>
      <pc:sldChg chg="add del setBg">
        <pc:chgData name="Gord Ritchie" userId="66ebe2ba-321c-4ef0-8c27-8641133e23b6" providerId="ADAL" clId="{07E3DED4-26E7-4197-8F17-AAB62933E416}" dt="2026-02-22T17:57:28.339" v="373" actId="2696"/>
        <pc:sldMkLst>
          <pc:docMk/>
          <pc:sldMk cId="3494000444" sldId="327"/>
        </pc:sldMkLst>
      </pc:sldChg>
      <pc:sldChg chg="addSp modSp add mod">
        <pc:chgData name="Gord Ritchie" userId="66ebe2ba-321c-4ef0-8c27-8641133e23b6" providerId="ADAL" clId="{07E3DED4-26E7-4197-8F17-AAB62933E416}" dt="2026-02-22T18:53:48.812" v="828"/>
        <pc:sldMkLst>
          <pc:docMk/>
          <pc:sldMk cId="3890131017" sldId="327"/>
        </pc:sldMkLst>
        <pc:cxnChg chg="add mod modVis">
          <ac:chgData name="Gord Ritchie" userId="66ebe2ba-321c-4ef0-8c27-8641133e23b6" providerId="ADAL" clId="{07E3DED4-26E7-4197-8F17-AAB62933E416}" dt="2026-02-22T18:53:48.812" v="828"/>
          <ac:cxnSpMkLst>
            <pc:docMk/>
            <pc:sldMk cId="3890131017" sldId="327"/>
            <ac:cxnSpMk id="2" creationId="{0310B611-4FF0-08F7-1656-F410052C4A9D}"/>
          </ac:cxnSpMkLst>
        </pc:cxnChg>
      </pc:sldChg>
      <pc:sldChg chg="del">
        <pc:chgData name="Gord Ritchie" userId="66ebe2ba-321c-4ef0-8c27-8641133e23b6" providerId="ADAL" clId="{07E3DED4-26E7-4197-8F17-AAB62933E416}" dt="2026-02-22T17:47:38.166" v="170" actId="47"/>
        <pc:sldMkLst>
          <pc:docMk/>
          <pc:sldMk cId="1910777629" sldId="328"/>
        </pc:sldMkLst>
      </pc:sldChg>
      <pc:sldChg chg="del">
        <pc:chgData name="Gord Ritchie" userId="66ebe2ba-321c-4ef0-8c27-8641133e23b6" providerId="ADAL" clId="{07E3DED4-26E7-4197-8F17-AAB62933E416}" dt="2026-02-22T17:47:42.161" v="173" actId="47"/>
        <pc:sldMkLst>
          <pc:docMk/>
          <pc:sldMk cId="721445875" sldId="329"/>
        </pc:sldMkLst>
      </pc:sldChg>
      <pc:sldChg chg="addSp delSp modSp add mod setBg">
        <pc:chgData name="Gord Ritchie" userId="66ebe2ba-321c-4ef0-8c27-8641133e23b6" providerId="ADAL" clId="{07E3DED4-26E7-4197-8F17-AAB62933E416}" dt="2026-02-22T18:53:49.132" v="1071"/>
        <pc:sldMkLst>
          <pc:docMk/>
          <pc:sldMk cId="4208978841" sldId="331"/>
        </pc:sldMkLst>
        <pc:spChg chg="add del mod">
          <ac:chgData name="Gord Ritchie" userId="66ebe2ba-321c-4ef0-8c27-8641133e23b6" providerId="ADAL" clId="{07E3DED4-26E7-4197-8F17-AAB62933E416}" dt="2026-02-22T18:53:49.117" v="1052"/>
          <ac:spMkLst>
            <pc:docMk/>
            <pc:sldMk cId="4208978841" sldId="331"/>
            <ac:spMk id="5" creationId="{BEBD3615-5DE8-6AB7-FFB1-A0A76B15CE9C}"/>
          </ac:spMkLst>
        </pc:spChg>
        <pc:cxnChg chg="add mod modVis">
          <ac:chgData name="Gord Ritchie" userId="66ebe2ba-321c-4ef0-8c27-8641133e23b6" providerId="ADAL" clId="{07E3DED4-26E7-4197-8F17-AAB62933E416}" dt="2026-02-22T18:53:49.132" v="1071"/>
          <ac:cxnSpMkLst>
            <pc:docMk/>
            <pc:sldMk cId="4208978841" sldId="331"/>
            <ac:cxnSpMk id="6" creationId="{5157A5CF-7A55-A986-00EF-EA9C6E681CC7}"/>
          </ac:cxnSpMkLst>
        </pc:cxnChg>
      </pc:sldChg>
      <pc:sldChg chg="addSp modSp add mod setBg">
        <pc:chgData name="Gord Ritchie" userId="66ebe2ba-321c-4ef0-8c27-8641133e23b6" providerId="ADAL" clId="{07E3DED4-26E7-4197-8F17-AAB62933E416}" dt="2026-02-22T18:53:48.835" v="847"/>
        <pc:sldMkLst>
          <pc:docMk/>
          <pc:sldMk cId="186701351" sldId="339"/>
        </pc:sldMkLst>
        <pc:spChg chg="mod">
          <ac:chgData name="Gord Ritchie" userId="66ebe2ba-321c-4ef0-8c27-8641133e23b6" providerId="ADAL" clId="{07E3DED4-26E7-4197-8F17-AAB62933E416}" dt="2026-02-22T18:49:56.957" v="747" actId="26606"/>
          <ac:spMkLst>
            <pc:docMk/>
            <pc:sldMk cId="186701351" sldId="339"/>
            <ac:spMk id="2" creationId="{81E18707-1F49-13F9-AC58-9166CA941048}"/>
          </ac:spMkLst>
        </pc:spChg>
        <pc:graphicFrameChg chg="mod modGraphic">
          <ac:chgData name="Gord Ritchie" userId="66ebe2ba-321c-4ef0-8c27-8641133e23b6" providerId="ADAL" clId="{07E3DED4-26E7-4197-8F17-AAB62933E416}" dt="2026-02-22T18:49:56.957" v="747" actId="26606"/>
          <ac:graphicFrameMkLst>
            <pc:docMk/>
            <pc:sldMk cId="186701351" sldId="339"/>
            <ac:graphicFrameMk id="5" creationId="{C30E03BD-979C-C279-DF75-3789E2C986EC}"/>
          </ac:graphicFrameMkLst>
        </pc:graphicFrameChg>
        <pc:cxnChg chg="add mod modVis">
          <ac:chgData name="Gord Ritchie" userId="66ebe2ba-321c-4ef0-8c27-8641133e23b6" providerId="ADAL" clId="{07E3DED4-26E7-4197-8F17-AAB62933E416}" dt="2026-02-22T18:53:48.835" v="847"/>
          <ac:cxnSpMkLst>
            <pc:docMk/>
            <pc:sldMk cId="186701351" sldId="339"/>
            <ac:cxnSpMk id="3" creationId="{BB8CEC4B-9E07-AED6-7351-F622C24CE603}"/>
          </ac:cxnSpMkLst>
        </pc:cxnChg>
      </pc:sldChg>
      <pc:sldChg chg="addSp delSp modSp new mod setBg">
        <pc:chgData name="Gord Ritchie" userId="66ebe2ba-321c-4ef0-8c27-8641133e23b6" providerId="ADAL" clId="{07E3DED4-26E7-4197-8F17-AAB62933E416}" dt="2026-02-22T18:53:49.099" v="1030"/>
        <pc:sldMkLst>
          <pc:docMk/>
          <pc:sldMk cId="2883026923" sldId="340"/>
        </pc:sldMkLst>
        <pc:spChg chg="del">
          <ac:chgData name="Gord Ritchie" userId="66ebe2ba-321c-4ef0-8c27-8641133e23b6" providerId="ADAL" clId="{07E3DED4-26E7-4197-8F17-AAB62933E416}" dt="2026-02-22T18:00:40.868" v="381"/>
          <ac:spMkLst>
            <pc:docMk/>
            <pc:sldMk cId="2883026923" sldId="340"/>
            <ac:spMk id="2" creationId="{201CC9A3-D8F8-4899-DE1E-291BB431E493}"/>
          </ac:spMkLst>
        </pc:spChg>
        <pc:spChg chg="del">
          <ac:chgData name="Gord Ritchie" userId="66ebe2ba-321c-4ef0-8c27-8641133e23b6" providerId="ADAL" clId="{07E3DED4-26E7-4197-8F17-AAB62933E416}" dt="2026-02-22T18:00:52.930" v="392" actId="478"/>
          <ac:spMkLst>
            <pc:docMk/>
            <pc:sldMk cId="2883026923" sldId="340"/>
            <ac:spMk id="3" creationId="{6A7BEB03-FE64-8D2D-1BF3-6B0C392A3DA2}"/>
          </ac:spMkLst>
        </pc:spChg>
        <pc:spChg chg="add mod">
          <ac:chgData name="Gord Ritchie" userId="66ebe2ba-321c-4ef0-8c27-8641133e23b6" providerId="ADAL" clId="{07E3DED4-26E7-4197-8F17-AAB62933E416}" dt="2026-02-22T18:11:53.960" v="473" actId="1076"/>
          <ac:spMkLst>
            <pc:docMk/>
            <pc:sldMk cId="2883026923" sldId="340"/>
            <ac:spMk id="4" creationId="{36D0D19D-9F73-2C88-5405-6F61C4DB0D64}"/>
          </ac:spMkLst>
        </pc:spChg>
        <pc:spChg chg="add">
          <ac:chgData name="Gord Ritchie" userId="66ebe2ba-321c-4ef0-8c27-8641133e23b6" providerId="ADAL" clId="{07E3DED4-26E7-4197-8F17-AAB62933E416}" dt="2026-02-22T18:03:02.203" v="403" actId="26606"/>
          <ac:spMkLst>
            <pc:docMk/>
            <pc:sldMk cId="2883026923" sldId="340"/>
            <ac:spMk id="13" creationId="{7C809178-18EC-4F14-82C0-293EC9D14BCB}"/>
          </ac:spMkLst>
        </pc:spChg>
        <pc:picChg chg="add mod modCrop">
          <ac:chgData name="Gord Ritchie" userId="66ebe2ba-321c-4ef0-8c27-8641133e23b6" providerId="ADAL" clId="{07E3DED4-26E7-4197-8F17-AAB62933E416}" dt="2026-02-22T18:11:26.828" v="463" actId="1440"/>
          <ac:picMkLst>
            <pc:docMk/>
            <pc:sldMk cId="2883026923" sldId="340"/>
            <ac:picMk id="5" creationId="{F2E35E42-560A-6C3A-C13B-82052E1BA473}"/>
          </ac:picMkLst>
        </pc:picChg>
        <pc:picChg chg="add del mod">
          <ac:chgData name="Gord Ritchie" userId="66ebe2ba-321c-4ef0-8c27-8641133e23b6" providerId="ADAL" clId="{07E3DED4-26E7-4197-8F17-AAB62933E416}" dt="2026-02-22T18:05:07.623" v="422" actId="478"/>
          <ac:picMkLst>
            <pc:docMk/>
            <pc:sldMk cId="2883026923" sldId="340"/>
            <ac:picMk id="6" creationId="{B7545872-557A-AAD7-F7ED-1F5BDE5A9A27}"/>
          </ac:picMkLst>
        </pc:picChg>
        <pc:picChg chg="add mod">
          <ac:chgData name="Gord Ritchie" userId="66ebe2ba-321c-4ef0-8c27-8641133e23b6" providerId="ADAL" clId="{07E3DED4-26E7-4197-8F17-AAB62933E416}" dt="2026-02-22T18:11:46.077" v="471" actId="1440"/>
          <ac:picMkLst>
            <pc:docMk/>
            <pc:sldMk cId="2883026923" sldId="340"/>
            <ac:picMk id="7" creationId="{59BDAA8B-37DF-FEEA-3D39-D9AE36C9D9CB}"/>
          </ac:picMkLst>
        </pc:picChg>
        <pc:picChg chg="add mod ord modCrop">
          <ac:chgData name="Gord Ritchie" userId="66ebe2ba-321c-4ef0-8c27-8641133e23b6" providerId="ADAL" clId="{07E3DED4-26E7-4197-8F17-AAB62933E416}" dt="2026-02-22T18:11:33.833" v="466" actId="1440"/>
          <ac:picMkLst>
            <pc:docMk/>
            <pc:sldMk cId="2883026923" sldId="340"/>
            <ac:picMk id="8" creationId="{BEA853B0-9B70-AB5E-36AD-AC3C5F0E5F77}"/>
          </ac:picMkLst>
        </pc:picChg>
        <pc:picChg chg="add mod">
          <ac:chgData name="Gord Ritchie" userId="66ebe2ba-321c-4ef0-8c27-8641133e23b6" providerId="ADAL" clId="{07E3DED4-26E7-4197-8F17-AAB62933E416}" dt="2026-02-22T18:02:38.005" v="402" actId="1076"/>
          <ac:picMkLst>
            <pc:docMk/>
            <pc:sldMk cId="2883026923" sldId="340"/>
            <ac:picMk id="9" creationId="{C01AAEDF-1157-D5C8-BE52-75E60727A1E1}"/>
          </ac:picMkLst>
        </pc:picChg>
        <pc:picChg chg="add mod">
          <ac:chgData name="Gord Ritchie" userId="66ebe2ba-321c-4ef0-8c27-8641133e23b6" providerId="ADAL" clId="{07E3DED4-26E7-4197-8F17-AAB62933E416}" dt="2026-02-22T18:02:28.231" v="400"/>
          <ac:picMkLst>
            <pc:docMk/>
            <pc:sldMk cId="2883026923" sldId="340"/>
            <ac:picMk id="10" creationId="{2B312889-F9D8-EAA0-E593-926D09A82AF6}"/>
          </ac:picMkLst>
        </pc:picChg>
        <pc:picChg chg="add mod modCrop">
          <ac:chgData name="Gord Ritchie" userId="66ebe2ba-321c-4ef0-8c27-8641133e23b6" providerId="ADAL" clId="{07E3DED4-26E7-4197-8F17-AAB62933E416}" dt="2026-02-22T18:11:36.830" v="467" actId="1440"/>
          <ac:picMkLst>
            <pc:docMk/>
            <pc:sldMk cId="2883026923" sldId="340"/>
            <ac:picMk id="11" creationId="{E1C60E51-C11A-361E-1434-F0E64DA3971C}"/>
          </ac:picMkLst>
        </pc:picChg>
        <pc:picChg chg="add mod modCrop">
          <ac:chgData name="Gord Ritchie" userId="66ebe2ba-321c-4ef0-8c27-8641133e23b6" providerId="ADAL" clId="{07E3DED4-26E7-4197-8F17-AAB62933E416}" dt="2026-02-22T18:11:48.916" v="472" actId="1440"/>
          <ac:picMkLst>
            <pc:docMk/>
            <pc:sldMk cId="2883026923" sldId="340"/>
            <ac:picMk id="12" creationId="{F7AD547D-6E18-F004-0103-3F863D961DA3}"/>
          </ac:picMkLst>
        </pc:picChg>
        <pc:picChg chg="add mod modCrop">
          <ac:chgData name="Gord Ritchie" userId="66ebe2ba-321c-4ef0-8c27-8641133e23b6" providerId="ADAL" clId="{07E3DED4-26E7-4197-8F17-AAB62933E416}" dt="2026-02-22T18:11:43.905" v="470" actId="1440"/>
          <ac:picMkLst>
            <pc:docMk/>
            <pc:sldMk cId="2883026923" sldId="340"/>
            <ac:picMk id="14" creationId="{BEE5F98D-B5B1-92BE-94FA-EB114701DA67}"/>
          </ac:picMkLst>
        </pc:picChg>
        <pc:picChg chg="add mod modCrop">
          <ac:chgData name="Gord Ritchie" userId="66ebe2ba-321c-4ef0-8c27-8641133e23b6" providerId="ADAL" clId="{07E3DED4-26E7-4197-8F17-AAB62933E416}" dt="2026-02-22T18:11:41.709" v="469" actId="1440"/>
          <ac:picMkLst>
            <pc:docMk/>
            <pc:sldMk cId="2883026923" sldId="340"/>
            <ac:picMk id="15" creationId="{B509F542-9AC9-F2D1-D51C-BA1CEC63C947}"/>
          </ac:picMkLst>
        </pc:picChg>
        <pc:picChg chg="add mod">
          <ac:chgData name="Gord Ritchie" userId="66ebe2ba-321c-4ef0-8c27-8641133e23b6" providerId="ADAL" clId="{07E3DED4-26E7-4197-8F17-AAB62933E416}" dt="2026-02-22T18:11:38.978" v="468" actId="1440"/>
          <ac:picMkLst>
            <pc:docMk/>
            <pc:sldMk cId="2883026923" sldId="340"/>
            <ac:picMk id="16" creationId="{79E336B3-5B75-D4DA-56FF-EEBBEBB600FE}"/>
          </ac:picMkLst>
        </pc:picChg>
        <pc:cxnChg chg="add mod modVis">
          <ac:chgData name="Gord Ritchie" userId="66ebe2ba-321c-4ef0-8c27-8641133e23b6" providerId="ADAL" clId="{07E3DED4-26E7-4197-8F17-AAB62933E416}" dt="2026-02-22T18:53:49.099" v="1030"/>
          <ac:cxnSpMkLst>
            <pc:docMk/>
            <pc:sldMk cId="2883026923" sldId="340"/>
            <ac:cxnSpMk id="17" creationId="{01AA838F-B69C-3FA4-AFC9-690097B88058}"/>
          </ac:cxnSpMkLst>
        </pc:cxnChg>
      </pc:sldChg>
      <pc:sldChg chg="addSp delSp modSp new mod setBg">
        <pc:chgData name="Gord Ritchie" userId="66ebe2ba-321c-4ef0-8c27-8641133e23b6" providerId="ADAL" clId="{07E3DED4-26E7-4197-8F17-AAB62933E416}" dt="2026-02-22T18:53:49.110" v="1049"/>
        <pc:sldMkLst>
          <pc:docMk/>
          <pc:sldMk cId="1929024578" sldId="341"/>
        </pc:sldMkLst>
        <pc:spChg chg="del">
          <ac:chgData name="Gord Ritchie" userId="66ebe2ba-321c-4ef0-8c27-8641133e23b6" providerId="ADAL" clId="{07E3DED4-26E7-4197-8F17-AAB62933E416}" dt="2026-02-22T18:13:15.393" v="480" actId="478"/>
          <ac:spMkLst>
            <pc:docMk/>
            <pc:sldMk cId="1929024578" sldId="341"/>
            <ac:spMk id="2" creationId="{7AE5D80B-59A1-4F1A-1694-760AB5B4A92C}"/>
          </ac:spMkLst>
        </pc:spChg>
        <pc:spChg chg="del">
          <ac:chgData name="Gord Ritchie" userId="66ebe2ba-321c-4ef0-8c27-8641133e23b6" providerId="ADAL" clId="{07E3DED4-26E7-4197-8F17-AAB62933E416}" dt="2026-02-22T18:13:17.052" v="481" actId="478"/>
          <ac:spMkLst>
            <pc:docMk/>
            <pc:sldMk cId="1929024578" sldId="341"/>
            <ac:spMk id="3" creationId="{D4447477-BEF9-EBF3-3527-5FDBA5782790}"/>
          </ac:spMkLst>
        </pc:spChg>
        <pc:spChg chg="add">
          <ac:chgData name="Gord Ritchie" userId="66ebe2ba-321c-4ef0-8c27-8641133e23b6" providerId="ADAL" clId="{07E3DED4-26E7-4197-8F17-AAB62933E416}" dt="2026-02-22T18:13:59.366" v="485" actId="26606"/>
          <ac:spMkLst>
            <pc:docMk/>
            <pc:sldMk cId="1929024578" sldId="341"/>
            <ac:spMk id="12" creationId="{65F32515-9322-44A5-8C72-4C7BFB461869}"/>
          </ac:spMkLst>
        </pc:spChg>
        <pc:spChg chg="add">
          <ac:chgData name="Gord Ritchie" userId="66ebe2ba-321c-4ef0-8c27-8641133e23b6" providerId="ADAL" clId="{07E3DED4-26E7-4197-8F17-AAB62933E416}" dt="2026-02-22T18:13:59.366" v="485" actId="26606"/>
          <ac:spMkLst>
            <pc:docMk/>
            <pc:sldMk cId="1929024578" sldId="341"/>
            <ac:spMk id="14" creationId="{A617F13B-5021-454F-90E5-3AB2383BFD34}"/>
          </ac:spMkLst>
        </pc:spChg>
        <pc:picChg chg="add del">
          <ac:chgData name="Gord Ritchie" userId="66ebe2ba-321c-4ef0-8c27-8641133e23b6" providerId="ADAL" clId="{07E3DED4-26E7-4197-8F17-AAB62933E416}" dt="2026-02-22T18:13:32.417" v="483" actId="478"/>
          <ac:picMkLst>
            <pc:docMk/>
            <pc:sldMk cId="1929024578" sldId="341"/>
            <ac:picMk id="5" creationId="{F1D26B36-6AF5-5EA1-AD60-27BF1484075B}"/>
          </ac:picMkLst>
        </pc:picChg>
        <pc:picChg chg="add mod">
          <ac:chgData name="Gord Ritchie" userId="66ebe2ba-321c-4ef0-8c27-8641133e23b6" providerId="ADAL" clId="{07E3DED4-26E7-4197-8F17-AAB62933E416}" dt="2026-02-22T18:13:59.366" v="485" actId="26606"/>
          <ac:picMkLst>
            <pc:docMk/>
            <pc:sldMk cId="1929024578" sldId="341"/>
            <ac:picMk id="7" creationId="{82F39812-8C5B-6CF5-8A51-D871FA190CFF}"/>
          </ac:picMkLst>
        </pc:picChg>
        <pc:cxnChg chg="add mod modVis">
          <ac:chgData name="Gord Ritchie" userId="66ebe2ba-321c-4ef0-8c27-8641133e23b6" providerId="ADAL" clId="{07E3DED4-26E7-4197-8F17-AAB62933E416}" dt="2026-02-22T18:53:49.110" v="1049"/>
          <ac:cxnSpMkLst>
            <pc:docMk/>
            <pc:sldMk cId="1929024578" sldId="341"/>
            <ac:cxnSpMk id="8" creationId="{6CAEE70D-97C6-740B-E43B-9D9F62EE51C2}"/>
          </ac:cxnSpMkLst>
        </pc:cxnChg>
      </pc:sldChg>
      <pc:sldChg chg="addSp delSp modSp new del mod setBg">
        <pc:chgData name="Gord Ritchie" userId="66ebe2ba-321c-4ef0-8c27-8641133e23b6" providerId="ADAL" clId="{07E3DED4-26E7-4197-8F17-AAB62933E416}" dt="2026-02-22T18:20:13.120" v="514" actId="47"/>
        <pc:sldMkLst>
          <pc:docMk/>
          <pc:sldMk cId="3269460732" sldId="342"/>
        </pc:sldMkLst>
        <pc:spChg chg="del">
          <ac:chgData name="Gord Ritchie" userId="66ebe2ba-321c-4ef0-8c27-8641133e23b6" providerId="ADAL" clId="{07E3DED4-26E7-4197-8F17-AAB62933E416}" dt="2026-02-22T18:15:09.942" v="492" actId="478"/>
          <ac:spMkLst>
            <pc:docMk/>
            <pc:sldMk cId="3269460732" sldId="342"/>
            <ac:spMk id="2" creationId="{7F69C08D-BADB-1065-CDD2-E2BCFB5C9FB7}"/>
          </ac:spMkLst>
        </pc:spChg>
        <pc:spChg chg="del">
          <ac:chgData name="Gord Ritchie" userId="66ebe2ba-321c-4ef0-8c27-8641133e23b6" providerId="ADAL" clId="{07E3DED4-26E7-4197-8F17-AAB62933E416}" dt="2026-02-22T18:15:11.320" v="493" actId="478"/>
          <ac:spMkLst>
            <pc:docMk/>
            <pc:sldMk cId="3269460732" sldId="342"/>
            <ac:spMk id="3" creationId="{FEE171D9-4B4C-DA7C-78E5-6B2A1401E61A}"/>
          </ac:spMkLst>
        </pc:spChg>
        <pc:spChg chg="del">
          <ac:chgData name="Gord Ritchie" userId="66ebe2ba-321c-4ef0-8c27-8641133e23b6" providerId="ADAL" clId="{07E3DED4-26E7-4197-8F17-AAB62933E416}" dt="2026-02-22T18:15:12.323" v="494" actId="478"/>
          <ac:spMkLst>
            <pc:docMk/>
            <pc:sldMk cId="3269460732" sldId="342"/>
            <ac:spMk id="4" creationId="{67E1F145-A39A-E916-94B8-EED51982F89A}"/>
          </ac:spMkLst>
        </pc:spChg>
        <pc:spChg chg="add mod">
          <ac:chgData name="Gord Ritchie" userId="66ebe2ba-321c-4ef0-8c27-8641133e23b6" providerId="ADAL" clId="{07E3DED4-26E7-4197-8F17-AAB62933E416}" dt="2026-02-22T18:20:06.106" v="512" actId="1076"/>
          <ac:spMkLst>
            <pc:docMk/>
            <pc:sldMk cId="3269460732" sldId="342"/>
            <ac:spMk id="8" creationId="{0EC5B2F9-D985-2458-5B33-9D12E2638089}"/>
          </ac:spMkLst>
        </pc:spChg>
        <pc:spChg chg="add del">
          <ac:chgData name="Gord Ritchie" userId="66ebe2ba-321c-4ef0-8c27-8641133e23b6" providerId="ADAL" clId="{07E3DED4-26E7-4197-8F17-AAB62933E416}" dt="2026-02-22T18:20:03.942" v="511" actId="26606"/>
          <ac:spMkLst>
            <pc:docMk/>
            <pc:sldMk cId="3269460732" sldId="342"/>
            <ac:spMk id="11" creationId="{65F32515-9322-44A5-8C72-4C7BFB461869}"/>
          </ac:spMkLst>
        </pc:spChg>
        <pc:spChg chg="add del">
          <ac:chgData name="Gord Ritchie" userId="66ebe2ba-321c-4ef0-8c27-8641133e23b6" providerId="ADAL" clId="{07E3DED4-26E7-4197-8F17-AAB62933E416}" dt="2026-02-22T18:20:03.942" v="511" actId="26606"/>
          <ac:spMkLst>
            <pc:docMk/>
            <pc:sldMk cId="3269460732" sldId="342"/>
            <ac:spMk id="13" creationId="{A617F13B-5021-454F-90E5-3AB2383BFD34}"/>
          </ac:spMkLst>
        </pc:spChg>
        <pc:picChg chg="add del mod ord">
          <ac:chgData name="Gord Ritchie" userId="66ebe2ba-321c-4ef0-8c27-8641133e23b6" providerId="ADAL" clId="{07E3DED4-26E7-4197-8F17-AAB62933E416}" dt="2026-02-22T18:20:10.543" v="513" actId="21"/>
          <ac:picMkLst>
            <pc:docMk/>
            <pc:sldMk cId="3269460732" sldId="342"/>
            <ac:picMk id="6" creationId="{19FF7503-5136-50BA-60A7-51E6A551506B}"/>
          </ac:picMkLst>
        </pc:picChg>
      </pc:sldChg>
      <pc:sldChg chg="addSp delSp modSp add del mod">
        <pc:chgData name="Gord Ritchie" userId="66ebe2ba-321c-4ef0-8c27-8641133e23b6" providerId="ADAL" clId="{07E3DED4-26E7-4197-8F17-AAB62933E416}" dt="2026-02-22T18:21:01.133" v="521" actId="47"/>
        <pc:sldMkLst>
          <pc:docMk/>
          <pc:sldMk cId="1309272973" sldId="343"/>
        </pc:sldMkLst>
        <pc:spChg chg="del">
          <ac:chgData name="Gord Ritchie" userId="66ebe2ba-321c-4ef0-8c27-8641133e23b6" providerId="ADAL" clId="{07E3DED4-26E7-4197-8F17-AAB62933E416}" dt="2026-02-22T18:16:31.151" v="500" actId="26606"/>
          <ac:spMkLst>
            <pc:docMk/>
            <pc:sldMk cId="1309272973" sldId="343"/>
            <ac:spMk id="11" creationId="{E885FC2E-DE5F-2729-987D-41BFD307FF9D}"/>
          </ac:spMkLst>
        </pc:spChg>
        <pc:spChg chg="del">
          <ac:chgData name="Gord Ritchie" userId="66ebe2ba-321c-4ef0-8c27-8641133e23b6" providerId="ADAL" clId="{07E3DED4-26E7-4197-8F17-AAB62933E416}" dt="2026-02-22T18:16:31.151" v="500" actId="26606"/>
          <ac:spMkLst>
            <pc:docMk/>
            <pc:sldMk cId="1309272973" sldId="343"/>
            <ac:spMk id="13" creationId="{EFAE0149-D7BB-7471-50B9-3E4F81D95FB6}"/>
          </ac:spMkLst>
        </pc:spChg>
        <pc:spChg chg="add">
          <ac:chgData name="Gord Ritchie" userId="66ebe2ba-321c-4ef0-8c27-8641133e23b6" providerId="ADAL" clId="{07E3DED4-26E7-4197-8F17-AAB62933E416}" dt="2026-02-22T18:16:31.151" v="500" actId="26606"/>
          <ac:spMkLst>
            <pc:docMk/>
            <pc:sldMk cId="1309272973" sldId="343"/>
            <ac:spMk id="18" creationId="{65F32515-9322-44A5-8C72-4C7BFB461869}"/>
          </ac:spMkLst>
        </pc:spChg>
        <pc:spChg chg="add">
          <ac:chgData name="Gord Ritchie" userId="66ebe2ba-321c-4ef0-8c27-8641133e23b6" providerId="ADAL" clId="{07E3DED4-26E7-4197-8F17-AAB62933E416}" dt="2026-02-22T18:16:31.151" v="500" actId="26606"/>
          <ac:spMkLst>
            <pc:docMk/>
            <pc:sldMk cId="1309272973" sldId="343"/>
            <ac:spMk id="20" creationId="{A617F13B-5021-454F-90E5-3AB2383BFD34}"/>
          </ac:spMkLst>
        </pc:spChg>
        <pc:picChg chg="add mod">
          <ac:chgData name="Gord Ritchie" userId="66ebe2ba-321c-4ef0-8c27-8641133e23b6" providerId="ADAL" clId="{07E3DED4-26E7-4197-8F17-AAB62933E416}" dt="2026-02-22T18:16:31.151" v="500" actId="26606"/>
          <ac:picMkLst>
            <pc:docMk/>
            <pc:sldMk cId="1309272973" sldId="343"/>
            <ac:picMk id="3" creationId="{1FC182D5-C5A4-22BF-D734-668D40C5903E}"/>
          </ac:picMkLst>
        </pc:picChg>
        <pc:picChg chg="del">
          <ac:chgData name="Gord Ritchie" userId="66ebe2ba-321c-4ef0-8c27-8641133e23b6" providerId="ADAL" clId="{07E3DED4-26E7-4197-8F17-AAB62933E416}" dt="2026-02-22T18:16:27.120" v="498" actId="478"/>
          <ac:picMkLst>
            <pc:docMk/>
            <pc:sldMk cId="1309272973" sldId="343"/>
            <ac:picMk id="6" creationId="{FC0FD1D5-DEFA-5DC7-8A3F-BABA89A3814B}"/>
          </ac:picMkLst>
        </pc:picChg>
      </pc:sldChg>
      <pc:sldChg chg="addSp delSp modSp add mod">
        <pc:chgData name="Gord Ritchie" userId="66ebe2ba-321c-4ef0-8c27-8641133e23b6" providerId="ADAL" clId="{07E3DED4-26E7-4197-8F17-AAB62933E416}" dt="2026-02-22T18:53:49.161" v="1109"/>
        <pc:sldMkLst>
          <pc:docMk/>
          <pc:sldMk cId="203128913" sldId="344"/>
        </pc:sldMkLst>
        <pc:spChg chg="mod">
          <ac:chgData name="Gord Ritchie" userId="66ebe2ba-321c-4ef0-8c27-8641133e23b6" providerId="ADAL" clId="{07E3DED4-26E7-4197-8F17-AAB62933E416}" dt="2026-02-22T18:21:51.814" v="529" actId="14100"/>
          <ac:spMkLst>
            <pc:docMk/>
            <pc:sldMk cId="203128913" sldId="344"/>
            <ac:spMk id="6" creationId="{7A2AFEF8-C976-8EC7-FD41-58E02B96E443}"/>
          </ac:spMkLst>
        </pc:spChg>
        <pc:picChg chg="del">
          <ac:chgData name="Gord Ritchie" userId="66ebe2ba-321c-4ef0-8c27-8641133e23b6" providerId="ADAL" clId="{07E3DED4-26E7-4197-8F17-AAB62933E416}" dt="2026-02-22T18:21:11.375" v="522" actId="478"/>
          <ac:picMkLst>
            <pc:docMk/>
            <pc:sldMk cId="203128913" sldId="344"/>
            <ac:picMk id="2" creationId="{5CE5B07D-F30B-1F7D-4C99-FE78D8FEAD3F}"/>
          </ac:picMkLst>
        </pc:picChg>
        <pc:picChg chg="add mod ord">
          <ac:chgData name="Gord Ritchie" userId="66ebe2ba-321c-4ef0-8c27-8641133e23b6" providerId="ADAL" clId="{07E3DED4-26E7-4197-8F17-AAB62933E416}" dt="2026-02-22T18:21:33.032" v="527" actId="1076"/>
          <ac:picMkLst>
            <pc:docMk/>
            <pc:sldMk cId="203128913" sldId="344"/>
            <ac:picMk id="3" creationId="{A44082BA-DB2A-F083-FB7C-BB25860FC95A}"/>
          </ac:picMkLst>
        </pc:picChg>
        <pc:cxnChg chg="add mod modVis">
          <ac:chgData name="Gord Ritchie" userId="66ebe2ba-321c-4ef0-8c27-8641133e23b6" providerId="ADAL" clId="{07E3DED4-26E7-4197-8F17-AAB62933E416}" dt="2026-02-22T18:53:49.161" v="1109"/>
          <ac:cxnSpMkLst>
            <pc:docMk/>
            <pc:sldMk cId="203128913" sldId="344"/>
            <ac:cxnSpMk id="4" creationId="{2400A8E0-3751-6099-06F0-628615CCA5A5}"/>
          </ac:cxnSpMkLst>
        </pc:cxnChg>
      </pc:sldChg>
      <pc:sldChg chg="addSp delSp modSp new mod setBg addAnim">
        <pc:chgData name="Gord Ritchie" userId="66ebe2ba-321c-4ef0-8c27-8641133e23b6" providerId="ADAL" clId="{07E3DED4-26E7-4197-8F17-AAB62933E416}" dt="2026-02-22T18:53:49.319" v="1318"/>
        <pc:sldMkLst>
          <pc:docMk/>
          <pc:sldMk cId="3631970499" sldId="345"/>
        </pc:sldMkLst>
        <pc:spChg chg="del">
          <ac:chgData name="Gord Ritchie" userId="66ebe2ba-321c-4ef0-8c27-8641133e23b6" providerId="ADAL" clId="{07E3DED4-26E7-4197-8F17-AAB62933E416}" dt="2026-02-22T18:28:47.918" v="591" actId="478"/>
          <ac:spMkLst>
            <pc:docMk/>
            <pc:sldMk cId="3631970499" sldId="345"/>
            <ac:spMk id="2" creationId="{1A85CF22-2CEA-AD28-2FDD-02B26B09C8BB}"/>
          </ac:spMkLst>
        </pc:spChg>
        <pc:spChg chg="add mod ord">
          <ac:chgData name="Gord Ritchie" userId="66ebe2ba-321c-4ef0-8c27-8641133e23b6" providerId="ADAL" clId="{07E3DED4-26E7-4197-8F17-AAB62933E416}" dt="2026-02-22T18:44:03.330" v="718" actId="26606"/>
          <ac:spMkLst>
            <pc:docMk/>
            <pc:sldMk cId="3631970499" sldId="345"/>
            <ac:spMk id="3" creationId="{B64BB6AF-2571-2FA6-66C3-D314C1539B26}"/>
          </ac:spMkLst>
        </pc:spChg>
        <pc:spChg chg="add del">
          <ac:chgData name="Gord Ritchie" userId="66ebe2ba-321c-4ef0-8c27-8641133e23b6" providerId="ADAL" clId="{07E3DED4-26E7-4197-8F17-AAB62933E416}" dt="2026-02-22T18:44:03.330" v="718" actId="26606"/>
          <ac:spMkLst>
            <pc:docMk/>
            <pc:sldMk cId="3631970499" sldId="345"/>
            <ac:spMk id="2061" creationId="{BF494AE6-A88C-448B-B1B7-80259E6F4FE0}"/>
          </ac:spMkLst>
        </pc:spChg>
        <pc:spChg chg="add">
          <ac:chgData name="Gord Ritchie" userId="66ebe2ba-321c-4ef0-8c27-8641133e23b6" providerId="ADAL" clId="{07E3DED4-26E7-4197-8F17-AAB62933E416}" dt="2026-02-22T18:44:03.330" v="718" actId="26606"/>
          <ac:spMkLst>
            <pc:docMk/>
            <pc:sldMk cId="3631970499" sldId="345"/>
            <ac:spMk id="2066" creationId="{B10A1EB3-C927-4536-9880-11F77B7E097F}"/>
          </ac:spMkLst>
        </pc:spChg>
        <pc:picChg chg="add mod">
          <ac:chgData name="Gord Ritchie" userId="66ebe2ba-321c-4ef0-8c27-8641133e23b6" providerId="ADAL" clId="{07E3DED4-26E7-4197-8F17-AAB62933E416}" dt="2026-02-22T18:44:03.330" v="718" actId="26606"/>
          <ac:picMkLst>
            <pc:docMk/>
            <pc:sldMk cId="3631970499" sldId="345"/>
            <ac:picMk id="2050" creationId="{B7839E1F-8B0A-63E0-B865-D2F7B3D0CE9C}"/>
          </ac:picMkLst>
        </pc:picChg>
        <pc:picChg chg="add mod ord">
          <ac:chgData name="Gord Ritchie" userId="66ebe2ba-321c-4ef0-8c27-8641133e23b6" providerId="ADAL" clId="{07E3DED4-26E7-4197-8F17-AAB62933E416}" dt="2026-02-22T18:44:03.330" v="718" actId="26606"/>
          <ac:picMkLst>
            <pc:docMk/>
            <pc:sldMk cId="3631970499" sldId="345"/>
            <ac:picMk id="2052" creationId="{43DA08DC-0314-2DB0-5658-4902742160B3}"/>
          </ac:picMkLst>
        </pc:picChg>
        <pc:picChg chg="add mod ord">
          <ac:chgData name="Gord Ritchie" userId="66ebe2ba-321c-4ef0-8c27-8641133e23b6" providerId="ADAL" clId="{07E3DED4-26E7-4197-8F17-AAB62933E416}" dt="2026-02-22T18:44:03.330" v="718" actId="26606"/>
          <ac:picMkLst>
            <pc:docMk/>
            <pc:sldMk cId="3631970499" sldId="345"/>
            <ac:picMk id="2054" creationId="{FD2CF93E-6FB2-1F85-1A2B-8B2FFA61AFD9}"/>
          </ac:picMkLst>
        </pc:picChg>
        <pc:picChg chg="add mod ord">
          <ac:chgData name="Gord Ritchie" userId="66ebe2ba-321c-4ef0-8c27-8641133e23b6" providerId="ADAL" clId="{07E3DED4-26E7-4197-8F17-AAB62933E416}" dt="2026-02-22T18:44:03.330" v="718" actId="26606"/>
          <ac:picMkLst>
            <pc:docMk/>
            <pc:sldMk cId="3631970499" sldId="345"/>
            <ac:picMk id="2056" creationId="{66F1D1B1-A2AB-0D2F-5EF2-C1BC0B65CAE9}"/>
          </ac:picMkLst>
        </pc:picChg>
        <pc:picChg chg="add">
          <ac:chgData name="Gord Ritchie" userId="66ebe2ba-321c-4ef0-8c27-8641133e23b6" providerId="ADAL" clId="{07E3DED4-26E7-4197-8F17-AAB62933E416}" dt="2026-02-22T18:44:03.330" v="718" actId="26606"/>
          <ac:picMkLst>
            <pc:docMk/>
            <pc:sldMk cId="3631970499" sldId="345"/>
            <ac:picMk id="2068" creationId="{D8C67178-C15E-489D-8DDF-CB1BD419478F}"/>
          </ac:picMkLst>
        </pc:picChg>
        <pc:cxnChg chg="add mod modVis">
          <ac:chgData name="Gord Ritchie" userId="66ebe2ba-321c-4ef0-8c27-8641133e23b6" providerId="ADAL" clId="{07E3DED4-26E7-4197-8F17-AAB62933E416}" dt="2026-02-22T18:53:49.319" v="1318"/>
          <ac:cxnSpMkLst>
            <pc:docMk/>
            <pc:sldMk cId="3631970499" sldId="345"/>
            <ac:cxnSpMk id="4" creationId="{57EA5174-9884-E2A9-9C4D-5D97DA4EA4A3}"/>
          </ac:cxnSpMkLst>
        </pc:cxn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6BDF8A-36A3-4546-B5DE-10091DA821E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C0CEFBD1-F0D4-47C5-8A31-E0782FDED8EC}">
      <dgm:prSet/>
      <dgm:spPr/>
      <dgm:t>
        <a:bodyPr/>
        <a:lstStyle/>
        <a:p>
          <a:pPr>
            <a:lnSpc>
              <a:spcPct val="100000"/>
            </a:lnSpc>
          </a:pPr>
          <a:r>
            <a:rPr lang="en-US"/>
            <a:t>February 23-27</a:t>
          </a:r>
          <a:endParaRPr lang="en-US" dirty="0"/>
        </a:p>
      </dgm:t>
    </dgm:pt>
    <dgm:pt modelId="{26E16715-F6B8-4C14-9AA8-70EBB823D779}" type="parTrans" cxnId="{A8E9B7C7-3421-4F94-9626-BA7AC89F230F}">
      <dgm:prSet/>
      <dgm:spPr/>
      <dgm:t>
        <a:bodyPr/>
        <a:lstStyle/>
        <a:p>
          <a:endParaRPr lang="en-US"/>
        </a:p>
      </dgm:t>
    </dgm:pt>
    <dgm:pt modelId="{0CAE50D4-7F90-458C-A947-AC77799D9511}" type="sibTrans" cxnId="{A8E9B7C7-3421-4F94-9626-BA7AC89F230F}">
      <dgm:prSet/>
      <dgm:spPr/>
      <dgm:t>
        <a:bodyPr/>
        <a:lstStyle/>
        <a:p>
          <a:endParaRPr lang="en-US"/>
        </a:p>
      </dgm:t>
    </dgm:pt>
    <dgm:pt modelId="{A10B166A-9DE8-4E93-B107-617C54370113}">
      <dgm:prSet/>
      <dgm:spPr/>
      <dgm:t>
        <a:bodyPr/>
        <a:lstStyle/>
        <a:p>
          <a:pPr>
            <a:lnSpc>
              <a:spcPct val="100000"/>
            </a:lnSpc>
          </a:pPr>
          <a:r>
            <a:rPr lang="en-US"/>
            <a:t>Course Selection Presentations</a:t>
          </a:r>
          <a:endParaRPr lang="en-US" dirty="0"/>
        </a:p>
      </dgm:t>
    </dgm:pt>
    <dgm:pt modelId="{E6CA3D31-A3ED-4D58-835A-C8ADA443D444}" type="parTrans" cxnId="{F79AA3EC-C583-43C2-B12D-0F9745FEBE11}">
      <dgm:prSet/>
      <dgm:spPr/>
      <dgm:t>
        <a:bodyPr/>
        <a:lstStyle/>
        <a:p>
          <a:endParaRPr lang="en-US"/>
        </a:p>
      </dgm:t>
    </dgm:pt>
    <dgm:pt modelId="{8E9F1D18-4DF3-4C12-805A-9C6B82AAD2F2}" type="sibTrans" cxnId="{F79AA3EC-C583-43C2-B12D-0F9745FEBE11}">
      <dgm:prSet/>
      <dgm:spPr/>
      <dgm:t>
        <a:bodyPr/>
        <a:lstStyle/>
        <a:p>
          <a:endParaRPr lang="en-US"/>
        </a:p>
      </dgm:t>
    </dgm:pt>
    <dgm:pt modelId="{D8E368EE-CABA-48A1-A2B3-E81302B75DFD}">
      <dgm:prSet/>
      <dgm:spPr/>
      <dgm:t>
        <a:bodyPr/>
        <a:lstStyle/>
        <a:p>
          <a:pPr>
            <a:lnSpc>
              <a:spcPct val="100000"/>
            </a:lnSpc>
          </a:pPr>
          <a:r>
            <a:rPr lang="en-US"/>
            <a:t>March 6</a:t>
          </a:r>
          <a:endParaRPr lang="en-US" dirty="0"/>
        </a:p>
      </dgm:t>
    </dgm:pt>
    <dgm:pt modelId="{ACF949B0-8142-4289-8E46-F091E0F27B69}" type="parTrans" cxnId="{60273748-8993-4C50-96EC-D2F34432CBFC}">
      <dgm:prSet/>
      <dgm:spPr/>
      <dgm:t>
        <a:bodyPr/>
        <a:lstStyle/>
        <a:p>
          <a:endParaRPr lang="en-US"/>
        </a:p>
      </dgm:t>
    </dgm:pt>
    <dgm:pt modelId="{4B2C03DA-BBA0-4666-993C-3709654DAFEB}" type="sibTrans" cxnId="{60273748-8993-4C50-96EC-D2F34432CBFC}">
      <dgm:prSet/>
      <dgm:spPr/>
      <dgm:t>
        <a:bodyPr/>
        <a:lstStyle/>
        <a:p>
          <a:endParaRPr lang="en-US"/>
        </a:p>
      </dgm:t>
    </dgm:pt>
    <dgm:pt modelId="{63E107E3-1104-4539-9946-8EE46E7B5D60}">
      <dgm:prSet/>
      <dgm:spPr/>
      <dgm:t>
        <a:bodyPr/>
        <a:lstStyle/>
        <a:p>
          <a:pPr>
            <a:lnSpc>
              <a:spcPct val="100000"/>
            </a:lnSpc>
          </a:pPr>
          <a:r>
            <a:rPr lang="en-US"/>
            <a:t>Grade 8 Open House (Family Night)</a:t>
          </a:r>
          <a:endParaRPr lang="en-US" dirty="0"/>
        </a:p>
      </dgm:t>
    </dgm:pt>
    <dgm:pt modelId="{FDAC098E-6502-4D94-B97D-DEFCC24BCDCF}" type="parTrans" cxnId="{60141A98-7918-4EB7-B5DD-B08360DFCF7D}">
      <dgm:prSet/>
      <dgm:spPr/>
      <dgm:t>
        <a:bodyPr/>
        <a:lstStyle/>
        <a:p>
          <a:endParaRPr lang="en-US"/>
        </a:p>
      </dgm:t>
    </dgm:pt>
    <dgm:pt modelId="{0C60CD9A-AFF4-4531-BC70-D60C09073B68}" type="sibTrans" cxnId="{60141A98-7918-4EB7-B5DD-B08360DFCF7D}">
      <dgm:prSet/>
      <dgm:spPr/>
      <dgm:t>
        <a:bodyPr/>
        <a:lstStyle/>
        <a:p>
          <a:endParaRPr lang="en-US"/>
        </a:p>
      </dgm:t>
    </dgm:pt>
    <dgm:pt modelId="{9D4D47A5-8783-4721-921A-E577DA03DBC1}">
      <dgm:prSet/>
      <dgm:spPr/>
      <dgm:t>
        <a:bodyPr/>
        <a:lstStyle/>
        <a:p>
          <a:pPr>
            <a:lnSpc>
              <a:spcPct val="100000"/>
            </a:lnSpc>
          </a:pPr>
          <a:r>
            <a:rPr lang="en-US"/>
            <a:t>Course Selection Forms Due</a:t>
          </a:r>
          <a:endParaRPr lang="en-US" dirty="0"/>
        </a:p>
      </dgm:t>
    </dgm:pt>
    <dgm:pt modelId="{AF124CCB-5F18-478E-826A-644A2C9F5F34}" type="sibTrans" cxnId="{E26EC6DC-ACCA-4DDE-B153-1B87719D09A3}">
      <dgm:prSet/>
      <dgm:spPr/>
      <dgm:t>
        <a:bodyPr/>
        <a:lstStyle/>
        <a:p>
          <a:endParaRPr lang="en-US"/>
        </a:p>
      </dgm:t>
    </dgm:pt>
    <dgm:pt modelId="{6D9C0FE7-35FB-4377-B667-196B28EC84B2}" type="parTrans" cxnId="{E26EC6DC-ACCA-4DDE-B153-1B87719D09A3}">
      <dgm:prSet/>
      <dgm:spPr/>
      <dgm:t>
        <a:bodyPr/>
        <a:lstStyle/>
        <a:p>
          <a:endParaRPr lang="en-US"/>
        </a:p>
      </dgm:t>
    </dgm:pt>
    <dgm:pt modelId="{E3122DC8-2E8E-4BFB-94CF-D4B38D9B459B}">
      <dgm:prSet/>
      <dgm:spPr/>
      <dgm:t>
        <a:bodyPr/>
        <a:lstStyle/>
        <a:p>
          <a:pPr>
            <a:lnSpc>
              <a:spcPct val="100000"/>
            </a:lnSpc>
          </a:pPr>
          <a:r>
            <a:rPr lang="en-US"/>
            <a:t> February 25</a:t>
          </a:r>
          <a:endParaRPr lang="en-US" dirty="0"/>
        </a:p>
      </dgm:t>
    </dgm:pt>
    <dgm:pt modelId="{CA2EEE15-A2B9-4CE3-8BF1-0ACBC4E165F1}" type="sibTrans" cxnId="{D52E3339-0F4D-4791-8EAC-478CA4976BE1}">
      <dgm:prSet/>
      <dgm:spPr/>
      <dgm:t>
        <a:bodyPr/>
        <a:lstStyle/>
        <a:p>
          <a:endParaRPr lang="en-US"/>
        </a:p>
      </dgm:t>
    </dgm:pt>
    <dgm:pt modelId="{BA0D2BE0-24CE-4FFA-ABA4-65A0B3A967DE}" type="parTrans" cxnId="{D52E3339-0F4D-4791-8EAC-478CA4976BE1}">
      <dgm:prSet/>
      <dgm:spPr/>
      <dgm:t>
        <a:bodyPr/>
        <a:lstStyle/>
        <a:p>
          <a:endParaRPr lang="en-US"/>
        </a:p>
      </dgm:t>
    </dgm:pt>
    <dgm:pt modelId="{0DC4BE3D-9B33-4AE1-9444-FCEF0136AFC5}" type="pres">
      <dgm:prSet presAssocID="{A96BDF8A-36A3-4546-B5DE-10091DA821EB}" presName="root" presStyleCnt="0">
        <dgm:presLayoutVars>
          <dgm:dir/>
          <dgm:resizeHandles val="exact"/>
        </dgm:presLayoutVars>
      </dgm:prSet>
      <dgm:spPr/>
    </dgm:pt>
    <dgm:pt modelId="{5DAF0C77-179E-42C8-B1C8-F229AE4267B8}" type="pres">
      <dgm:prSet presAssocID="{C0CEFBD1-F0D4-47C5-8A31-E0782FDED8EC}" presName="compNode" presStyleCnt="0"/>
      <dgm:spPr/>
    </dgm:pt>
    <dgm:pt modelId="{CF4D2D17-BB92-44E6-A62B-0FDD77643762}" type="pres">
      <dgm:prSet presAssocID="{C0CEFBD1-F0D4-47C5-8A31-E0782FDED8EC}" presName="bgRect" presStyleLbl="bgShp" presStyleIdx="0" presStyleCnt="3"/>
      <dgm:spPr/>
    </dgm:pt>
    <dgm:pt modelId="{7965557E-6038-4467-B007-9D3F3ED109B3}" type="pres">
      <dgm:prSet presAssocID="{C0CEFBD1-F0D4-47C5-8A31-E0782FDED8E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acher"/>
        </a:ext>
      </dgm:extLst>
    </dgm:pt>
    <dgm:pt modelId="{CAACBCC1-2C5C-4075-914D-4361776F3988}" type="pres">
      <dgm:prSet presAssocID="{C0CEFBD1-F0D4-47C5-8A31-E0782FDED8EC}" presName="spaceRect" presStyleCnt="0"/>
      <dgm:spPr/>
    </dgm:pt>
    <dgm:pt modelId="{4C99D93B-DE70-4280-859A-78371A027E85}" type="pres">
      <dgm:prSet presAssocID="{C0CEFBD1-F0D4-47C5-8A31-E0782FDED8EC}" presName="parTx" presStyleLbl="revTx" presStyleIdx="0" presStyleCnt="6">
        <dgm:presLayoutVars>
          <dgm:chMax val="0"/>
          <dgm:chPref val="0"/>
        </dgm:presLayoutVars>
      </dgm:prSet>
      <dgm:spPr/>
    </dgm:pt>
    <dgm:pt modelId="{F574CAD6-521C-498D-9EAD-E75DB87E16D4}" type="pres">
      <dgm:prSet presAssocID="{C0CEFBD1-F0D4-47C5-8A31-E0782FDED8EC}" presName="desTx" presStyleLbl="revTx" presStyleIdx="1" presStyleCnt="6">
        <dgm:presLayoutVars/>
      </dgm:prSet>
      <dgm:spPr/>
    </dgm:pt>
    <dgm:pt modelId="{101B35FD-E2CC-4454-A50A-8084E8ABD001}" type="pres">
      <dgm:prSet presAssocID="{0CAE50D4-7F90-458C-A947-AC77799D9511}" presName="sibTrans" presStyleCnt="0"/>
      <dgm:spPr/>
    </dgm:pt>
    <dgm:pt modelId="{306725F9-8D7F-4A17-84CF-DC4248DB07D1}" type="pres">
      <dgm:prSet presAssocID="{E3122DC8-2E8E-4BFB-94CF-D4B38D9B459B}" presName="compNode" presStyleCnt="0"/>
      <dgm:spPr/>
    </dgm:pt>
    <dgm:pt modelId="{E8EBE9C9-5145-471A-B312-2DA48D526E0F}" type="pres">
      <dgm:prSet presAssocID="{E3122DC8-2E8E-4BFB-94CF-D4B38D9B459B}" presName="bgRect" presStyleLbl="bgShp" presStyleIdx="1" presStyleCnt="3"/>
      <dgm:spPr/>
    </dgm:pt>
    <dgm:pt modelId="{222F05F0-9448-4815-9152-568C6D1EC8BE}" type="pres">
      <dgm:prSet presAssocID="{E3122DC8-2E8E-4BFB-94CF-D4B38D9B459B}"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choolhouse with solid fill"/>
        </a:ext>
      </dgm:extLst>
    </dgm:pt>
    <dgm:pt modelId="{ADBAA776-D7E3-4D5C-8F4B-45D76B24536D}" type="pres">
      <dgm:prSet presAssocID="{E3122DC8-2E8E-4BFB-94CF-D4B38D9B459B}" presName="spaceRect" presStyleCnt="0"/>
      <dgm:spPr/>
    </dgm:pt>
    <dgm:pt modelId="{33D393D1-D0B0-421F-BB53-1DC35990C804}" type="pres">
      <dgm:prSet presAssocID="{E3122DC8-2E8E-4BFB-94CF-D4B38D9B459B}" presName="parTx" presStyleLbl="revTx" presStyleIdx="2" presStyleCnt="6">
        <dgm:presLayoutVars>
          <dgm:chMax val="0"/>
          <dgm:chPref val="0"/>
        </dgm:presLayoutVars>
      </dgm:prSet>
      <dgm:spPr/>
    </dgm:pt>
    <dgm:pt modelId="{14DB196C-A517-4273-8628-811D10681E24}" type="pres">
      <dgm:prSet presAssocID="{E3122DC8-2E8E-4BFB-94CF-D4B38D9B459B}" presName="desTx" presStyleLbl="revTx" presStyleIdx="3" presStyleCnt="6">
        <dgm:presLayoutVars/>
      </dgm:prSet>
      <dgm:spPr/>
    </dgm:pt>
    <dgm:pt modelId="{6BA1A517-E211-4CE4-9C28-C125D333C29F}" type="pres">
      <dgm:prSet presAssocID="{CA2EEE15-A2B9-4CE3-8BF1-0ACBC4E165F1}" presName="sibTrans" presStyleCnt="0"/>
      <dgm:spPr/>
    </dgm:pt>
    <dgm:pt modelId="{626DD44B-8FD5-4C01-9983-AAD344EA7429}" type="pres">
      <dgm:prSet presAssocID="{D8E368EE-CABA-48A1-A2B3-E81302B75DFD}" presName="compNode" presStyleCnt="0"/>
      <dgm:spPr/>
    </dgm:pt>
    <dgm:pt modelId="{B4ECCE99-F763-44CB-964E-5EE7DAB51B4C}" type="pres">
      <dgm:prSet presAssocID="{D8E368EE-CABA-48A1-A2B3-E81302B75DFD}" presName="bgRect" presStyleLbl="bgShp" presStyleIdx="2" presStyleCnt="3"/>
      <dgm:spPr/>
    </dgm:pt>
    <dgm:pt modelId="{009A8912-3F92-4B64-901E-36C267CDB546}" type="pres">
      <dgm:prSet presAssocID="{D8E368EE-CABA-48A1-A2B3-E81302B75DFD}"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863CA64D-CB03-4333-AB42-C73F34EF11FD}" type="pres">
      <dgm:prSet presAssocID="{D8E368EE-CABA-48A1-A2B3-E81302B75DFD}" presName="spaceRect" presStyleCnt="0"/>
      <dgm:spPr/>
    </dgm:pt>
    <dgm:pt modelId="{8DC6B785-E6F3-412E-8387-9C0CC445D38B}" type="pres">
      <dgm:prSet presAssocID="{D8E368EE-CABA-48A1-A2B3-E81302B75DFD}" presName="parTx" presStyleLbl="revTx" presStyleIdx="4" presStyleCnt="6">
        <dgm:presLayoutVars>
          <dgm:chMax val="0"/>
          <dgm:chPref val="0"/>
        </dgm:presLayoutVars>
      </dgm:prSet>
      <dgm:spPr/>
    </dgm:pt>
    <dgm:pt modelId="{A1032AB2-304A-4DA8-9192-F603A1F21098}" type="pres">
      <dgm:prSet presAssocID="{D8E368EE-CABA-48A1-A2B3-E81302B75DFD}" presName="desTx" presStyleLbl="revTx" presStyleIdx="5" presStyleCnt="6">
        <dgm:presLayoutVars/>
      </dgm:prSet>
      <dgm:spPr/>
    </dgm:pt>
  </dgm:ptLst>
  <dgm:cxnLst>
    <dgm:cxn modelId="{17183522-2478-4FA3-8394-73B881C94CFB}" type="presOf" srcId="{C0CEFBD1-F0D4-47C5-8A31-E0782FDED8EC}" destId="{4C99D93B-DE70-4280-859A-78371A027E85}" srcOrd="0" destOrd="0" presId="urn:microsoft.com/office/officeart/2018/2/layout/IconVerticalSolidList"/>
    <dgm:cxn modelId="{D52E3339-0F4D-4791-8EAC-478CA4976BE1}" srcId="{A96BDF8A-36A3-4546-B5DE-10091DA821EB}" destId="{E3122DC8-2E8E-4BFB-94CF-D4B38D9B459B}" srcOrd="1" destOrd="0" parTransId="{BA0D2BE0-24CE-4FFA-ABA4-65A0B3A967DE}" sibTransId="{CA2EEE15-A2B9-4CE3-8BF1-0ACBC4E165F1}"/>
    <dgm:cxn modelId="{60273748-8993-4C50-96EC-D2F34432CBFC}" srcId="{A96BDF8A-36A3-4546-B5DE-10091DA821EB}" destId="{D8E368EE-CABA-48A1-A2B3-E81302B75DFD}" srcOrd="2" destOrd="0" parTransId="{ACF949B0-8142-4289-8E46-F091E0F27B69}" sibTransId="{4B2C03DA-BBA0-4666-993C-3709654DAFEB}"/>
    <dgm:cxn modelId="{78A83D85-7BD0-4289-873A-5EB8F5266904}" type="presOf" srcId="{A10B166A-9DE8-4E93-B107-617C54370113}" destId="{F574CAD6-521C-498D-9EAD-E75DB87E16D4}" srcOrd="0" destOrd="0" presId="urn:microsoft.com/office/officeart/2018/2/layout/IconVerticalSolidList"/>
    <dgm:cxn modelId="{272C448C-8EA7-4A7A-93B0-9BA750E8C601}" type="presOf" srcId="{63E107E3-1104-4539-9946-8EE46E7B5D60}" destId="{14DB196C-A517-4273-8628-811D10681E24}" srcOrd="0" destOrd="0" presId="urn:microsoft.com/office/officeart/2018/2/layout/IconVerticalSolidList"/>
    <dgm:cxn modelId="{8D9EB98D-B8AD-4106-91C3-94446558BA53}" type="presOf" srcId="{E3122DC8-2E8E-4BFB-94CF-D4B38D9B459B}" destId="{33D393D1-D0B0-421F-BB53-1DC35990C804}" srcOrd="0" destOrd="0" presId="urn:microsoft.com/office/officeart/2018/2/layout/IconVerticalSolidList"/>
    <dgm:cxn modelId="{60141A98-7918-4EB7-B5DD-B08360DFCF7D}" srcId="{E3122DC8-2E8E-4BFB-94CF-D4B38D9B459B}" destId="{63E107E3-1104-4539-9946-8EE46E7B5D60}" srcOrd="0" destOrd="0" parTransId="{FDAC098E-6502-4D94-B97D-DEFCC24BCDCF}" sibTransId="{0C60CD9A-AFF4-4531-BC70-D60C09073B68}"/>
    <dgm:cxn modelId="{E40684B5-DE86-4366-A937-F1E62EB97795}" type="presOf" srcId="{A96BDF8A-36A3-4546-B5DE-10091DA821EB}" destId="{0DC4BE3D-9B33-4AE1-9444-FCEF0136AFC5}" srcOrd="0" destOrd="0" presId="urn:microsoft.com/office/officeart/2018/2/layout/IconVerticalSolidList"/>
    <dgm:cxn modelId="{A8E9B7C7-3421-4F94-9626-BA7AC89F230F}" srcId="{A96BDF8A-36A3-4546-B5DE-10091DA821EB}" destId="{C0CEFBD1-F0D4-47C5-8A31-E0782FDED8EC}" srcOrd="0" destOrd="0" parTransId="{26E16715-F6B8-4C14-9AA8-70EBB823D779}" sibTransId="{0CAE50D4-7F90-458C-A947-AC77799D9511}"/>
    <dgm:cxn modelId="{17B334CC-40EC-4113-A18D-32E7CA7FDE1D}" type="presOf" srcId="{D8E368EE-CABA-48A1-A2B3-E81302B75DFD}" destId="{8DC6B785-E6F3-412E-8387-9C0CC445D38B}" srcOrd="0" destOrd="0" presId="urn:microsoft.com/office/officeart/2018/2/layout/IconVerticalSolidList"/>
    <dgm:cxn modelId="{C2DF42DB-54AF-4F3F-90B2-4FE4EABD92E6}" type="presOf" srcId="{9D4D47A5-8783-4721-921A-E577DA03DBC1}" destId="{A1032AB2-304A-4DA8-9192-F603A1F21098}" srcOrd="0" destOrd="0" presId="urn:microsoft.com/office/officeart/2018/2/layout/IconVerticalSolidList"/>
    <dgm:cxn modelId="{E26EC6DC-ACCA-4DDE-B153-1B87719D09A3}" srcId="{D8E368EE-CABA-48A1-A2B3-E81302B75DFD}" destId="{9D4D47A5-8783-4721-921A-E577DA03DBC1}" srcOrd="0" destOrd="0" parTransId="{6D9C0FE7-35FB-4377-B667-196B28EC84B2}" sibTransId="{AF124CCB-5F18-478E-826A-644A2C9F5F34}"/>
    <dgm:cxn modelId="{F79AA3EC-C583-43C2-B12D-0F9745FEBE11}" srcId="{C0CEFBD1-F0D4-47C5-8A31-E0782FDED8EC}" destId="{A10B166A-9DE8-4E93-B107-617C54370113}" srcOrd="0" destOrd="0" parTransId="{E6CA3D31-A3ED-4D58-835A-C8ADA443D444}" sibTransId="{8E9F1D18-4DF3-4C12-805A-9C6B82AAD2F2}"/>
    <dgm:cxn modelId="{F7231087-5156-4AF5-8FF8-987D795E5582}" type="presParOf" srcId="{0DC4BE3D-9B33-4AE1-9444-FCEF0136AFC5}" destId="{5DAF0C77-179E-42C8-B1C8-F229AE4267B8}" srcOrd="0" destOrd="0" presId="urn:microsoft.com/office/officeart/2018/2/layout/IconVerticalSolidList"/>
    <dgm:cxn modelId="{CFA1C0E5-AC93-4DFD-BE34-B9E49CAC9174}" type="presParOf" srcId="{5DAF0C77-179E-42C8-B1C8-F229AE4267B8}" destId="{CF4D2D17-BB92-44E6-A62B-0FDD77643762}" srcOrd="0" destOrd="0" presId="urn:microsoft.com/office/officeart/2018/2/layout/IconVerticalSolidList"/>
    <dgm:cxn modelId="{EC9D2F48-EF52-4E4F-AF10-01384530862C}" type="presParOf" srcId="{5DAF0C77-179E-42C8-B1C8-F229AE4267B8}" destId="{7965557E-6038-4467-B007-9D3F3ED109B3}" srcOrd="1" destOrd="0" presId="urn:microsoft.com/office/officeart/2018/2/layout/IconVerticalSolidList"/>
    <dgm:cxn modelId="{C9969195-4560-42F6-83B0-7DF1B14BF0B3}" type="presParOf" srcId="{5DAF0C77-179E-42C8-B1C8-F229AE4267B8}" destId="{CAACBCC1-2C5C-4075-914D-4361776F3988}" srcOrd="2" destOrd="0" presId="urn:microsoft.com/office/officeart/2018/2/layout/IconVerticalSolidList"/>
    <dgm:cxn modelId="{881212C2-CDC3-4A02-AB3A-E9E3D199BB26}" type="presParOf" srcId="{5DAF0C77-179E-42C8-B1C8-F229AE4267B8}" destId="{4C99D93B-DE70-4280-859A-78371A027E85}" srcOrd="3" destOrd="0" presId="urn:microsoft.com/office/officeart/2018/2/layout/IconVerticalSolidList"/>
    <dgm:cxn modelId="{5C376B07-C0F1-4398-8917-6B818FCFC41B}" type="presParOf" srcId="{5DAF0C77-179E-42C8-B1C8-F229AE4267B8}" destId="{F574CAD6-521C-498D-9EAD-E75DB87E16D4}" srcOrd="4" destOrd="0" presId="urn:microsoft.com/office/officeart/2018/2/layout/IconVerticalSolidList"/>
    <dgm:cxn modelId="{3F62D907-6418-4AE1-8299-FD4F9280A8BF}" type="presParOf" srcId="{0DC4BE3D-9B33-4AE1-9444-FCEF0136AFC5}" destId="{101B35FD-E2CC-4454-A50A-8084E8ABD001}" srcOrd="1" destOrd="0" presId="urn:microsoft.com/office/officeart/2018/2/layout/IconVerticalSolidList"/>
    <dgm:cxn modelId="{6CA37286-2846-44DC-BBEC-88504219C95A}" type="presParOf" srcId="{0DC4BE3D-9B33-4AE1-9444-FCEF0136AFC5}" destId="{306725F9-8D7F-4A17-84CF-DC4248DB07D1}" srcOrd="2" destOrd="0" presId="urn:microsoft.com/office/officeart/2018/2/layout/IconVerticalSolidList"/>
    <dgm:cxn modelId="{74BC3FB6-6984-45DE-94DB-90AC4744F026}" type="presParOf" srcId="{306725F9-8D7F-4A17-84CF-DC4248DB07D1}" destId="{E8EBE9C9-5145-471A-B312-2DA48D526E0F}" srcOrd="0" destOrd="0" presId="urn:microsoft.com/office/officeart/2018/2/layout/IconVerticalSolidList"/>
    <dgm:cxn modelId="{6B7B808B-A50A-497C-B931-CC82A5527E6F}" type="presParOf" srcId="{306725F9-8D7F-4A17-84CF-DC4248DB07D1}" destId="{222F05F0-9448-4815-9152-568C6D1EC8BE}" srcOrd="1" destOrd="0" presId="urn:microsoft.com/office/officeart/2018/2/layout/IconVerticalSolidList"/>
    <dgm:cxn modelId="{785BD1A0-1B28-44F7-A511-D0854D5691EE}" type="presParOf" srcId="{306725F9-8D7F-4A17-84CF-DC4248DB07D1}" destId="{ADBAA776-D7E3-4D5C-8F4B-45D76B24536D}" srcOrd="2" destOrd="0" presId="urn:microsoft.com/office/officeart/2018/2/layout/IconVerticalSolidList"/>
    <dgm:cxn modelId="{BC1B12B7-A48C-49B3-89C8-DE1342ED6B83}" type="presParOf" srcId="{306725F9-8D7F-4A17-84CF-DC4248DB07D1}" destId="{33D393D1-D0B0-421F-BB53-1DC35990C804}" srcOrd="3" destOrd="0" presId="urn:microsoft.com/office/officeart/2018/2/layout/IconVerticalSolidList"/>
    <dgm:cxn modelId="{CAED3D32-92B3-47F9-ADCC-C14B4690F313}" type="presParOf" srcId="{306725F9-8D7F-4A17-84CF-DC4248DB07D1}" destId="{14DB196C-A517-4273-8628-811D10681E24}" srcOrd="4" destOrd="0" presId="urn:microsoft.com/office/officeart/2018/2/layout/IconVerticalSolidList"/>
    <dgm:cxn modelId="{0E443ABE-5696-4D26-9C5F-85AC6592CFAC}" type="presParOf" srcId="{0DC4BE3D-9B33-4AE1-9444-FCEF0136AFC5}" destId="{6BA1A517-E211-4CE4-9C28-C125D333C29F}" srcOrd="3" destOrd="0" presId="urn:microsoft.com/office/officeart/2018/2/layout/IconVerticalSolidList"/>
    <dgm:cxn modelId="{1544B3C6-1EAF-4575-8159-1E48393BA3EA}" type="presParOf" srcId="{0DC4BE3D-9B33-4AE1-9444-FCEF0136AFC5}" destId="{626DD44B-8FD5-4C01-9983-AAD344EA7429}" srcOrd="4" destOrd="0" presId="urn:microsoft.com/office/officeart/2018/2/layout/IconVerticalSolidList"/>
    <dgm:cxn modelId="{DCBE0699-60B9-4DF4-9BE8-17522139FE8B}" type="presParOf" srcId="{626DD44B-8FD5-4C01-9983-AAD344EA7429}" destId="{B4ECCE99-F763-44CB-964E-5EE7DAB51B4C}" srcOrd="0" destOrd="0" presId="urn:microsoft.com/office/officeart/2018/2/layout/IconVerticalSolidList"/>
    <dgm:cxn modelId="{60F294C7-9762-4BFC-BB7F-0D515525661E}" type="presParOf" srcId="{626DD44B-8FD5-4C01-9983-AAD344EA7429}" destId="{009A8912-3F92-4B64-901E-36C267CDB546}" srcOrd="1" destOrd="0" presId="urn:microsoft.com/office/officeart/2018/2/layout/IconVerticalSolidList"/>
    <dgm:cxn modelId="{1971A73D-DE87-49B6-A5A0-36C77DCD7DEF}" type="presParOf" srcId="{626DD44B-8FD5-4C01-9983-AAD344EA7429}" destId="{863CA64D-CB03-4333-AB42-C73F34EF11FD}" srcOrd="2" destOrd="0" presId="urn:microsoft.com/office/officeart/2018/2/layout/IconVerticalSolidList"/>
    <dgm:cxn modelId="{22B931EC-2B07-4672-8159-FD15C54DC120}" type="presParOf" srcId="{626DD44B-8FD5-4C01-9983-AAD344EA7429}" destId="{8DC6B785-E6F3-412E-8387-9C0CC445D38B}" srcOrd="3" destOrd="0" presId="urn:microsoft.com/office/officeart/2018/2/layout/IconVerticalSolidList"/>
    <dgm:cxn modelId="{5B85FD43-A390-44B9-91D2-AF86CBB4D8FE}" type="presParOf" srcId="{626DD44B-8FD5-4C01-9983-AAD344EA7429}" destId="{A1032AB2-304A-4DA8-9192-F603A1F21098}"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28B379-D1A3-4F10-B8F2-C4C3183572FD}"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A8BDC5A-FF9B-435C-A195-16DAB01803C2}">
      <dgm:prSet/>
      <dgm:spPr/>
      <dgm:t>
        <a:bodyPr/>
        <a:lstStyle/>
        <a:p>
          <a:r>
            <a:rPr lang="en-CA" b="1"/>
            <a:t>Feel free to enter any unlocked space</a:t>
          </a:r>
          <a:endParaRPr lang="en-US"/>
        </a:p>
      </dgm:t>
    </dgm:pt>
    <dgm:pt modelId="{E84F1287-58E0-4E4B-9C54-B58D486E077F}" type="parTrans" cxnId="{9FC69AED-FE7C-4181-BEC3-3A1502190B74}">
      <dgm:prSet/>
      <dgm:spPr/>
      <dgm:t>
        <a:bodyPr/>
        <a:lstStyle/>
        <a:p>
          <a:endParaRPr lang="en-US"/>
        </a:p>
      </dgm:t>
    </dgm:pt>
    <dgm:pt modelId="{92B720E0-9AAE-4FBC-93E8-004541076F5F}" type="sibTrans" cxnId="{9FC69AED-FE7C-4181-BEC3-3A1502190B74}">
      <dgm:prSet/>
      <dgm:spPr/>
      <dgm:t>
        <a:bodyPr/>
        <a:lstStyle/>
        <a:p>
          <a:endParaRPr lang="en-US"/>
        </a:p>
      </dgm:t>
    </dgm:pt>
    <dgm:pt modelId="{BCB6D8CA-025C-4B0C-88EA-7B9C6635A455}">
      <dgm:prSet/>
      <dgm:spPr/>
      <dgm:t>
        <a:bodyPr/>
        <a:lstStyle/>
        <a:p>
          <a:r>
            <a:rPr lang="en-CA" b="1"/>
            <a:t>Staff are positioned throughout the building to answer questions</a:t>
          </a:r>
          <a:endParaRPr lang="en-US"/>
        </a:p>
      </dgm:t>
    </dgm:pt>
    <dgm:pt modelId="{261F9439-ADB5-4E7C-98E4-C6F9C7B3F597}" type="parTrans" cxnId="{FE7AE4FB-3F31-4182-8E37-DC6B034D4A42}">
      <dgm:prSet/>
      <dgm:spPr/>
      <dgm:t>
        <a:bodyPr/>
        <a:lstStyle/>
        <a:p>
          <a:endParaRPr lang="en-US"/>
        </a:p>
      </dgm:t>
    </dgm:pt>
    <dgm:pt modelId="{61209D85-1BEC-4A59-8D3C-0B729B114111}" type="sibTrans" cxnId="{FE7AE4FB-3F31-4182-8E37-DC6B034D4A42}">
      <dgm:prSet/>
      <dgm:spPr/>
      <dgm:t>
        <a:bodyPr/>
        <a:lstStyle/>
        <a:p>
          <a:endParaRPr lang="en-US"/>
        </a:p>
      </dgm:t>
    </dgm:pt>
    <dgm:pt modelId="{75696866-324C-4904-AC35-BB0A756E7478}">
      <dgm:prSet/>
      <dgm:spPr/>
      <dgm:t>
        <a:bodyPr/>
        <a:lstStyle/>
        <a:p>
          <a:r>
            <a:rPr lang="en-CA" b="1"/>
            <a:t>Please do not touch any classroom materials/projects/etc.</a:t>
          </a:r>
          <a:endParaRPr lang="en-US"/>
        </a:p>
      </dgm:t>
    </dgm:pt>
    <dgm:pt modelId="{479D9AA2-60A5-43C4-9CFC-1F4FD0A162F0}" type="parTrans" cxnId="{FB3BDAD0-5F53-4D0E-9C36-C87948E5850F}">
      <dgm:prSet/>
      <dgm:spPr/>
      <dgm:t>
        <a:bodyPr/>
        <a:lstStyle/>
        <a:p>
          <a:endParaRPr lang="en-US"/>
        </a:p>
      </dgm:t>
    </dgm:pt>
    <dgm:pt modelId="{F1133CA8-A516-4968-A0D1-5128BFB5ED7C}" type="sibTrans" cxnId="{FB3BDAD0-5F53-4D0E-9C36-C87948E5850F}">
      <dgm:prSet/>
      <dgm:spPr/>
      <dgm:t>
        <a:bodyPr/>
        <a:lstStyle/>
        <a:p>
          <a:endParaRPr lang="en-US"/>
        </a:p>
      </dgm:t>
    </dgm:pt>
    <dgm:pt modelId="{CC3DF6DC-9C62-4949-ACF9-88BBE4206BB6}">
      <dgm:prSet/>
      <dgm:spPr/>
      <dgm:t>
        <a:bodyPr/>
        <a:lstStyle/>
        <a:p>
          <a:r>
            <a:rPr lang="en-CA" b="1"/>
            <a:t>An announcement will signal the end of the tour</a:t>
          </a:r>
          <a:endParaRPr lang="en-US"/>
        </a:p>
      </dgm:t>
    </dgm:pt>
    <dgm:pt modelId="{8A5A774A-43BC-488C-A6F6-549CFFBCF3EB}" type="parTrans" cxnId="{B2FF475A-1AEF-44DB-87EC-6B212E2DD55F}">
      <dgm:prSet/>
      <dgm:spPr/>
      <dgm:t>
        <a:bodyPr/>
        <a:lstStyle/>
        <a:p>
          <a:endParaRPr lang="en-US"/>
        </a:p>
      </dgm:t>
    </dgm:pt>
    <dgm:pt modelId="{BEF22058-55AB-4492-BF4A-1DCA45937A9C}" type="sibTrans" cxnId="{B2FF475A-1AEF-44DB-87EC-6B212E2DD55F}">
      <dgm:prSet/>
      <dgm:spPr/>
      <dgm:t>
        <a:bodyPr/>
        <a:lstStyle/>
        <a:p>
          <a:endParaRPr lang="en-US"/>
        </a:p>
      </dgm:t>
    </dgm:pt>
    <dgm:pt modelId="{3B766DAC-326A-5B46-95E8-487F62C3E652}" type="pres">
      <dgm:prSet presAssocID="{AB28B379-D1A3-4F10-B8F2-C4C3183572FD}" presName="linear" presStyleCnt="0">
        <dgm:presLayoutVars>
          <dgm:animLvl val="lvl"/>
          <dgm:resizeHandles val="exact"/>
        </dgm:presLayoutVars>
      </dgm:prSet>
      <dgm:spPr/>
    </dgm:pt>
    <dgm:pt modelId="{D6C5DFDD-D3C5-3D44-AFED-84A56354835D}" type="pres">
      <dgm:prSet presAssocID="{5A8BDC5A-FF9B-435C-A195-16DAB01803C2}" presName="parentText" presStyleLbl="node1" presStyleIdx="0" presStyleCnt="4">
        <dgm:presLayoutVars>
          <dgm:chMax val="0"/>
          <dgm:bulletEnabled val="1"/>
        </dgm:presLayoutVars>
      </dgm:prSet>
      <dgm:spPr/>
    </dgm:pt>
    <dgm:pt modelId="{91AF1096-C957-7D4B-86D8-B2C15ABB378E}" type="pres">
      <dgm:prSet presAssocID="{92B720E0-9AAE-4FBC-93E8-004541076F5F}" presName="spacer" presStyleCnt="0"/>
      <dgm:spPr/>
    </dgm:pt>
    <dgm:pt modelId="{CF7FB82C-67F3-E748-B148-4868B58DBAB9}" type="pres">
      <dgm:prSet presAssocID="{BCB6D8CA-025C-4B0C-88EA-7B9C6635A455}" presName="parentText" presStyleLbl="node1" presStyleIdx="1" presStyleCnt="4">
        <dgm:presLayoutVars>
          <dgm:chMax val="0"/>
          <dgm:bulletEnabled val="1"/>
        </dgm:presLayoutVars>
      </dgm:prSet>
      <dgm:spPr/>
    </dgm:pt>
    <dgm:pt modelId="{FE62CDEC-1A76-FC41-8D9E-A3CE60D26285}" type="pres">
      <dgm:prSet presAssocID="{61209D85-1BEC-4A59-8D3C-0B729B114111}" presName="spacer" presStyleCnt="0"/>
      <dgm:spPr/>
    </dgm:pt>
    <dgm:pt modelId="{810BD20A-EFAC-194D-8D15-59875D89BECB}" type="pres">
      <dgm:prSet presAssocID="{75696866-324C-4904-AC35-BB0A756E7478}" presName="parentText" presStyleLbl="node1" presStyleIdx="2" presStyleCnt="4">
        <dgm:presLayoutVars>
          <dgm:chMax val="0"/>
          <dgm:bulletEnabled val="1"/>
        </dgm:presLayoutVars>
      </dgm:prSet>
      <dgm:spPr/>
    </dgm:pt>
    <dgm:pt modelId="{275B65FF-7BE4-0743-8629-AF9CF0B4C49A}" type="pres">
      <dgm:prSet presAssocID="{F1133CA8-A516-4968-A0D1-5128BFB5ED7C}" presName="spacer" presStyleCnt="0"/>
      <dgm:spPr/>
    </dgm:pt>
    <dgm:pt modelId="{288ED097-76FC-C74A-ABBB-60CF614CF211}" type="pres">
      <dgm:prSet presAssocID="{CC3DF6DC-9C62-4949-ACF9-88BBE4206BB6}" presName="parentText" presStyleLbl="node1" presStyleIdx="3" presStyleCnt="4">
        <dgm:presLayoutVars>
          <dgm:chMax val="0"/>
          <dgm:bulletEnabled val="1"/>
        </dgm:presLayoutVars>
      </dgm:prSet>
      <dgm:spPr/>
    </dgm:pt>
  </dgm:ptLst>
  <dgm:cxnLst>
    <dgm:cxn modelId="{99652119-DE7F-1D4E-AC12-F0E45C6D9CBB}" type="presOf" srcId="{75696866-324C-4904-AC35-BB0A756E7478}" destId="{810BD20A-EFAC-194D-8D15-59875D89BECB}" srcOrd="0" destOrd="0" presId="urn:microsoft.com/office/officeart/2005/8/layout/vList2"/>
    <dgm:cxn modelId="{DA0F8868-EAAC-0041-B332-7D726C56B756}" type="presOf" srcId="{CC3DF6DC-9C62-4949-ACF9-88BBE4206BB6}" destId="{288ED097-76FC-C74A-ABBB-60CF614CF211}" srcOrd="0" destOrd="0" presId="urn:microsoft.com/office/officeart/2005/8/layout/vList2"/>
    <dgm:cxn modelId="{B2FF475A-1AEF-44DB-87EC-6B212E2DD55F}" srcId="{AB28B379-D1A3-4F10-B8F2-C4C3183572FD}" destId="{CC3DF6DC-9C62-4949-ACF9-88BBE4206BB6}" srcOrd="3" destOrd="0" parTransId="{8A5A774A-43BC-488C-A6F6-549CFFBCF3EB}" sibTransId="{BEF22058-55AB-4492-BF4A-1DCA45937A9C}"/>
    <dgm:cxn modelId="{41A3EE7A-1252-8C48-A675-868B637C9707}" type="presOf" srcId="{AB28B379-D1A3-4F10-B8F2-C4C3183572FD}" destId="{3B766DAC-326A-5B46-95E8-487F62C3E652}" srcOrd="0" destOrd="0" presId="urn:microsoft.com/office/officeart/2005/8/layout/vList2"/>
    <dgm:cxn modelId="{9934BD9C-8A44-E34F-AE96-7E16A7BE1FBD}" type="presOf" srcId="{5A8BDC5A-FF9B-435C-A195-16DAB01803C2}" destId="{D6C5DFDD-D3C5-3D44-AFED-84A56354835D}" srcOrd="0" destOrd="0" presId="urn:microsoft.com/office/officeart/2005/8/layout/vList2"/>
    <dgm:cxn modelId="{5DFC3EB1-A2E8-8A41-8F7F-98B7DB4EE14D}" type="presOf" srcId="{BCB6D8CA-025C-4B0C-88EA-7B9C6635A455}" destId="{CF7FB82C-67F3-E748-B148-4868B58DBAB9}" srcOrd="0" destOrd="0" presId="urn:microsoft.com/office/officeart/2005/8/layout/vList2"/>
    <dgm:cxn modelId="{FB3BDAD0-5F53-4D0E-9C36-C87948E5850F}" srcId="{AB28B379-D1A3-4F10-B8F2-C4C3183572FD}" destId="{75696866-324C-4904-AC35-BB0A756E7478}" srcOrd="2" destOrd="0" parTransId="{479D9AA2-60A5-43C4-9CFC-1F4FD0A162F0}" sibTransId="{F1133CA8-A516-4968-A0D1-5128BFB5ED7C}"/>
    <dgm:cxn modelId="{9FC69AED-FE7C-4181-BEC3-3A1502190B74}" srcId="{AB28B379-D1A3-4F10-B8F2-C4C3183572FD}" destId="{5A8BDC5A-FF9B-435C-A195-16DAB01803C2}" srcOrd="0" destOrd="0" parTransId="{E84F1287-58E0-4E4B-9C54-B58D486E077F}" sibTransId="{92B720E0-9AAE-4FBC-93E8-004541076F5F}"/>
    <dgm:cxn modelId="{FE7AE4FB-3F31-4182-8E37-DC6B034D4A42}" srcId="{AB28B379-D1A3-4F10-B8F2-C4C3183572FD}" destId="{BCB6D8CA-025C-4B0C-88EA-7B9C6635A455}" srcOrd="1" destOrd="0" parTransId="{261F9439-ADB5-4E7C-98E4-C6F9C7B3F597}" sibTransId="{61209D85-1BEC-4A59-8D3C-0B729B114111}"/>
    <dgm:cxn modelId="{34E16C2D-0A47-1844-8F8B-FB69D4713B71}" type="presParOf" srcId="{3B766DAC-326A-5B46-95E8-487F62C3E652}" destId="{D6C5DFDD-D3C5-3D44-AFED-84A56354835D}" srcOrd="0" destOrd="0" presId="urn:microsoft.com/office/officeart/2005/8/layout/vList2"/>
    <dgm:cxn modelId="{83C21D75-579B-2147-9642-B8256AC0AC71}" type="presParOf" srcId="{3B766DAC-326A-5B46-95E8-487F62C3E652}" destId="{91AF1096-C957-7D4B-86D8-B2C15ABB378E}" srcOrd="1" destOrd="0" presId="urn:microsoft.com/office/officeart/2005/8/layout/vList2"/>
    <dgm:cxn modelId="{E3E66D40-5886-504E-BA18-8126E21433D9}" type="presParOf" srcId="{3B766DAC-326A-5B46-95E8-487F62C3E652}" destId="{CF7FB82C-67F3-E748-B148-4868B58DBAB9}" srcOrd="2" destOrd="0" presId="urn:microsoft.com/office/officeart/2005/8/layout/vList2"/>
    <dgm:cxn modelId="{DC31D5A2-6C43-E245-BBDE-5F5D9A04D17D}" type="presParOf" srcId="{3B766DAC-326A-5B46-95E8-487F62C3E652}" destId="{FE62CDEC-1A76-FC41-8D9E-A3CE60D26285}" srcOrd="3" destOrd="0" presId="urn:microsoft.com/office/officeart/2005/8/layout/vList2"/>
    <dgm:cxn modelId="{9C19889C-46C7-CD44-840A-4D9F3FA26999}" type="presParOf" srcId="{3B766DAC-326A-5B46-95E8-487F62C3E652}" destId="{810BD20A-EFAC-194D-8D15-59875D89BECB}" srcOrd="4" destOrd="0" presId="urn:microsoft.com/office/officeart/2005/8/layout/vList2"/>
    <dgm:cxn modelId="{6040716E-B70A-F349-8886-680854BABCB8}" type="presParOf" srcId="{3B766DAC-326A-5B46-95E8-487F62C3E652}" destId="{275B65FF-7BE4-0743-8629-AF9CF0B4C49A}" srcOrd="5" destOrd="0" presId="urn:microsoft.com/office/officeart/2005/8/layout/vList2"/>
    <dgm:cxn modelId="{51D6C862-627E-8F42-8ED7-08840F009292}" type="presParOf" srcId="{3B766DAC-326A-5B46-95E8-487F62C3E652}" destId="{288ED097-76FC-C74A-ABBB-60CF614CF21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D2D17-BB92-44E6-A62B-0FDD77643762}">
      <dsp:nvSpPr>
        <dsp:cNvPr id="0" name=""/>
        <dsp:cNvSpPr/>
      </dsp:nvSpPr>
      <dsp:spPr>
        <a:xfrm>
          <a:off x="0" y="680"/>
          <a:ext cx="6243991" cy="15913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65557E-6038-4467-B007-9D3F3ED109B3}">
      <dsp:nvSpPr>
        <dsp:cNvPr id="0" name=""/>
        <dsp:cNvSpPr/>
      </dsp:nvSpPr>
      <dsp:spPr>
        <a:xfrm>
          <a:off x="481381" y="358732"/>
          <a:ext cx="875239" cy="8752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C99D93B-DE70-4280-859A-78371A027E85}">
      <dsp:nvSpPr>
        <dsp:cNvPr id="0" name=""/>
        <dsp:cNvSpPr/>
      </dsp:nvSpPr>
      <dsp:spPr>
        <a:xfrm>
          <a:off x="1838002" y="680"/>
          <a:ext cx="2809796" cy="1591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17" tIns="168417" rIns="168417" bIns="168417" numCol="1" spcCol="1270" anchor="ctr" anchorCtr="0">
          <a:noAutofit/>
        </a:bodyPr>
        <a:lstStyle/>
        <a:p>
          <a:pPr marL="0" lvl="0" indent="0" algn="l" defTabSz="1111250">
            <a:lnSpc>
              <a:spcPct val="100000"/>
            </a:lnSpc>
            <a:spcBef>
              <a:spcPct val="0"/>
            </a:spcBef>
            <a:spcAft>
              <a:spcPct val="35000"/>
            </a:spcAft>
            <a:buNone/>
          </a:pPr>
          <a:r>
            <a:rPr lang="en-US" sz="2500" kern="1200"/>
            <a:t>February 23-27</a:t>
          </a:r>
          <a:endParaRPr lang="en-US" sz="2500" kern="1200" dirty="0"/>
        </a:p>
      </dsp:txBody>
      <dsp:txXfrm>
        <a:off x="1838002" y="680"/>
        <a:ext cx="2809796" cy="1591344"/>
      </dsp:txXfrm>
    </dsp:sp>
    <dsp:sp modelId="{F574CAD6-521C-498D-9EAD-E75DB87E16D4}">
      <dsp:nvSpPr>
        <dsp:cNvPr id="0" name=""/>
        <dsp:cNvSpPr/>
      </dsp:nvSpPr>
      <dsp:spPr>
        <a:xfrm>
          <a:off x="4647799" y="680"/>
          <a:ext cx="1596192" cy="1591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17" tIns="168417" rIns="168417" bIns="168417" numCol="1" spcCol="1270" anchor="ctr" anchorCtr="0">
          <a:noAutofit/>
        </a:bodyPr>
        <a:lstStyle/>
        <a:p>
          <a:pPr marL="0" lvl="0" indent="0" algn="l" defTabSz="622300">
            <a:lnSpc>
              <a:spcPct val="100000"/>
            </a:lnSpc>
            <a:spcBef>
              <a:spcPct val="0"/>
            </a:spcBef>
            <a:spcAft>
              <a:spcPct val="35000"/>
            </a:spcAft>
            <a:buNone/>
          </a:pPr>
          <a:r>
            <a:rPr lang="en-US" sz="1400" kern="1200"/>
            <a:t>Course Selection Presentations</a:t>
          </a:r>
          <a:endParaRPr lang="en-US" sz="1400" kern="1200" dirty="0"/>
        </a:p>
      </dsp:txBody>
      <dsp:txXfrm>
        <a:off x="4647799" y="680"/>
        <a:ext cx="1596192" cy="1591344"/>
      </dsp:txXfrm>
    </dsp:sp>
    <dsp:sp modelId="{E8EBE9C9-5145-471A-B312-2DA48D526E0F}">
      <dsp:nvSpPr>
        <dsp:cNvPr id="0" name=""/>
        <dsp:cNvSpPr/>
      </dsp:nvSpPr>
      <dsp:spPr>
        <a:xfrm>
          <a:off x="0" y="1989860"/>
          <a:ext cx="6243991" cy="15913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2F05F0-9448-4815-9152-568C6D1EC8BE}">
      <dsp:nvSpPr>
        <dsp:cNvPr id="0" name=""/>
        <dsp:cNvSpPr/>
      </dsp:nvSpPr>
      <dsp:spPr>
        <a:xfrm>
          <a:off x="481381" y="2347912"/>
          <a:ext cx="875239" cy="87523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3D393D1-D0B0-421F-BB53-1DC35990C804}">
      <dsp:nvSpPr>
        <dsp:cNvPr id="0" name=""/>
        <dsp:cNvSpPr/>
      </dsp:nvSpPr>
      <dsp:spPr>
        <a:xfrm>
          <a:off x="1838002" y="1989860"/>
          <a:ext cx="2809796" cy="1591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17" tIns="168417" rIns="168417" bIns="168417" numCol="1" spcCol="1270" anchor="ctr" anchorCtr="0">
          <a:noAutofit/>
        </a:bodyPr>
        <a:lstStyle/>
        <a:p>
          <a:pPr marL="0" lvl="0" indent="0" algn="l" defTabSz="1111250">
            <a:lnSpc>
              <a:spcPct val="100000"/>
            </a:lnSpc>
            <a:spcBef>
              <a:spcPct val="0"/>
            </a:spcBef>
            <a:spcAft>
              <a:spcPct val="35000"/>
            </a:spcAft>
            <a:buNone/>
          </a:pPr>
          <a:r>
            <a:rPr lang="en-US" sz="2500" kern="1200"/>
            <a:t> February 25</a:t>
          </a:r>
          <a:endParaRPr lang="en-US" sz="2500" kern="1200" dirty="0"/>
        </a:p>
      </dsp:txBody>
      <dsp:txXfrm>
        <a:off x="1838002" y="1989860"/>
        <a:ext cx="2809796" cy="1591344"/>
      </dsp:txXfrm>
    </dsp:sp>
    <dsp:sp modelId="{14DB196C-A517-4273-8628-811D10681E24}">
      <dsp:nvSpPr>
        <dsp:cNvPr id="0" name=""/>
        <dsp:cNvSpPr/>
      </dsp:nvSpPr>
      <dsp:spPr>
        <a:xfrm>
          <a:off x="4647799" y="1989860"/>
          <a:ext cx="1596192" cy="1591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17" tIns="168417" rIns="168417" bIns="168417" numCol="1" spcCol="1270" anchor="ctr" anchorCtr="0">
          <a:noAutofit/>
        </a:bodyPr>
        <a:lstStyle/>
        <a:p>
          <a:pPr marL="0" lvl="0" indent="0" algn="l" defTabSz="622300">
            <a:lnSpc>
              <a:spcPct val="100000"/>
            </a:lnSpc>
            <a:spcBef>
              <a:spcPct val="0"/>
            </a:spcBef>
            <a:spcAft>
              <a:spcPct val="35000"/>
            </a:spcAft>
            <a:buNone/>
          </a:pPr>
          <a:r>
            <a:rPr lang="en-US" sz="1400" kern="1200"/>
            <a:t>Grade 8 Open House (Family Night)</a:t>
          </a:r>
          <a:endParaRPr lang="en-US" sz="1400" kern="1200" dirty="0"/>
        </a:p>
      </dsp:txBody>
      <dsp:txXfrm>
        <a:off x="4647799" y="1989860"/>
        <a:ext cx="1596192" cy="1591344"/>
      </dsp:txXfrm>
    </dsp:sp>
    <dsp:sp modelId="{B4ECCE99-F763-44CB-964E-5EE7DAB51B4C}">
      <dsp:nvSpPr>
        <dsp:cNvPr id="0" name=""/>
        <dsp:cNvSpPr/>
      </dsp:nvSpPr>
      <dsp:spPr>
        <a:xfrm>
          <a:off x="0" y="3979040"/>
          <a:ext cx="6243991" cy="159134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9A8912-3F92-4B64-901E-36C267CDB546}">
      <dsp:nvSpPr>
        <dsp:cNvPr id="0" name=""/>
        <dsp:cNvSpPr/>
      </dsp:nvSpPr>
      <dsp:spPr>
        <a:xfrm>
          <a:off x="481381" y="4337093"/>
          <a:ext cx="875239" cy="87523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DC6B785-E6F3-412E-8387-9C0CC445D38B}">
      <dsp:nvSpPr>
        <dsp:cNvPr id="0" name=""/>
        <dsp:cNvSpPr/>
      </dsp:nvSpPr>
      <dsp:spPr>
        <a:xfrm>
          <a:off x="1838002" y="3979040"/>
          <a:ext cx="2809796" cy="1591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17" tIns="168417" rIns="168417" bIns="168417" numCol="1" spcCol="1270" anchor="ctr" anchorCtr="0">
          <a:noAutofit/>
        </a:bodyPr>
        <a:lstStyle/>
        <a:p>
          <a:pPr marL="0" lvl="0" indent="0" algn="l" defTabSz="1111250">
            <a:lnSpc>
              <a:spcPct val="100000"/>
            </a:lnSpc>
            <a:spcBef>
              <a:spcPct val="0"/>
            </a:spcBef>
            <a:spcAft>
              <a:spcPct val="35000"/>
            </a:spcAft>
            <a:buNone/>
          </a:pPr>
          <a:r>
            <a:rPr lang="en-US" sz="2500" kern="1200"/>
            <a:t>March 6</a:t>
          </a:r>
          <a:endParaRPr lang="en-US" sz="2500" kern="1200" dirty="0"/>
        </a:p>
      </dsp:txBody>
      <dsp:txXfrm>
        <a:off x="1838002" y="3979040"/>
        <a:ext cx="2809796" cy="1591344"/>
      </dsp:txXfrm>
    </dsp:sp>
    <dsp:sp modelId="{A1032AB2-304A-4DA8-9192-F603A1F21098}">
      <dsp:nvSpPr>
        <dsp:cNvPr id="0" name=""/>
        <dsp:cNvSpPr/>
      </dsp:nvSpPr>
      <dsp:spPr>
        <a:xfrm>
          <a:off x="4647799" y="3979040"/>
          <a:ext cx="1596192" cy="15913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417" tIns="168417" rIns="168417" bIns="168417" numCol="1" spcCol="1270" anchor="ctr" anchorCtr="0">
          <a:noAutofit/>
        </a:bodyPr>
        <a:lstStyle/>
        <a:p>
          <a:pPr marL="0" lvl="0" indent="0" algn="l" defTabSz="622300">
            <a:lnSpc>
              <a:spcPct val="100000"/>
            </a:lnSpc>
            <a:spcBef>
              <a:spcPct val="0"/>
            </a:spcBef>
            <a:spcAft>
              <a:spcPct val="35000"/>
            </a:spcAft>
            <a:buNone/>
          </a:pPr>
          <a:r>
            <a:rPr lang="en-US" sz="1400" kern="1200"/>
            <a:t>Course Selection Forms Due</a:t>
          </a:r>
          <a:endParaRPr lang="en-US" sz="1400" kern="1200" dirty="0"/>
        </a:p>
      </dsp:txBody>
      <dsp:txXfrm>
        <a:off x="4647799" y="3979040"/>
        <a:ext cx="1596192" cy="15913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5DFDD-D3C5-3D44-AFED-84A56354835D}">
      <dsp:nvSpPr>
        <dsp:cNvPr id="0" name=""/>
        <dsp:cNvSpPr/>
      </dsp:nvSpPr>
      <dsp:spPr>
        <a:xfrm>
          <a:off x="0" y="38173"/>
          <a:ext cx="6046132" cy="107406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b="1" kern="1200"/>
            <a:t>Feel free to enter any unlocked space</a:t>
          </a:r>
          <a:endParaRPr lang="en-US" sz="2700" kern="1200"/>
        </a:p>
      </dsp:txBody>
      <dsp:txXfrm>
        <a:off x="52431" y="90604"/>
        <a:ext cx="5941270" cy="969198"/>
      </dsp:txXfrm>
    </dsp:sp>
    <dsp:sp modelId="{CF7FB82C-67F3-E748-B148-4868B58DBAB9}">
      <dsp:nvSpPr>
        <dsp:cNvPr id="0" name=""/>
        <dsp:cNvSpPr/>
      </dsp:nvSpPr>
      <dsp:spPr>
        <a:xfrm>
          <a:off x="0" y="1189993"/>
          <a:ext cx="6046132" cy="1074060"/>
        </a:xfrm>
        <a:prstGeom prst="roundRect">
          <a:avLst/>
        </a:prstGeom>
        <a:gradFill rotWithShape="0">
          <a:gsLst>
            <a:gs pos="0">
              <a:schemeClr val="accent2">
                <a:hueOff val="-163625"/>
                <a:satOff val="12937"/>
                <a:lumOff val="-261"/>
                <a:alphaOff val="0"/>
                <a:tint val="96000"/>
                <a:lumMod val="104000"/>
              </a:schemeClr>
            </a:gs>
            <a:gs pos="100000">
              <a:schemeClr val="accent2">
                <a:hueOff val="-163625"/>
                <a:satOff val="12937"/>
                <a:lumOff val="-261"/>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b="1" kern="1200"/>
            <a:t>Staff are positioned throughout the building to answer questions</a:t>
          </a:r>
          <a:endParaRPr lang="en-US" sz="2700" kern="1200"/>
        </a:p>
      </dsp:txBody>
      <dsp:txXfrm>
        <a:off x="52431" y="1242424"/>
        <a:ext cx="5941270" cy="969198"/>
      </dsp:txXfrm>
    </dsp:sp>
    <dsp:sp modelId="{810BD20A-EFAC-194D-8D15-59875D89BECB}">
      <dsp:nvSpPr>
        <dsp:cNvPr id="0" name=""/>
        <dsp:cNvSpPr/>
      </dsp:nvSpPr>
      <dsp:spPr>
        <a:xfrm>
          <a:off x="0" y="2341813"/>
          <a:ext cx="6046132" cy="1074060"/>
        </a:xfrm>
        <a:prstGeom prst="roundRect">
          <a:avLst/>
        </a:prstGeom>
        <a:gradFill rotWithShape="0">
          <a:gsLst>
            <a:gs pos="0">
              <a:schemeClr val="accent2">
                <a:hueOff val="-327250"/>
                <a:satOff val="25875"/>
                <a:lumOff val="-523"/>
                <a:alphaOff val="0"/>
                <a:tint val="96000"/>
                <a:lumMod val="104000"/>
              </a:schemeClr>
            </a:gs>
            <a:gs pos="100000">
              <a:schemeClr val="accent2">
                <a:hueOff val="-327250"/>
                <a:satOff val="25875"/>
                <a:lumOff val="-523"/>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b="1" kern="1200"/>
            <a:t>Please do not touch any classroom materials/projects/etc.</a:t>
          </a:r>
          <a:endParaRPr lang="en-US" sz="2700" kern="1200"/>
        </a:p>
      </dsp:txBody>
      <dsp:txXfrm>
        <a:off x="52431" y="2394244"/>
        <a:ext cx="5941270" cy="969198"/>
      </dsp:txXfrm>
    </dsp:sp>
    <dsp:sp modelId="{288ED097-76FC-C74A-ABBB-60CF614CF211}">
      <dsp:nvSpPr>
        <dsp:cNvPr id="0" name=""/>
        <dsp:cNvSpPr/>
      </dsp:nvSpPr>
      <dsp:spPr>
        <a:xfrm>
          <a:off x="0" y="3493633"/>
          <a:ext cx="6046132" cy="1074060"/>
        </a:xfrm>
        <a:prstGeom prst="roundRect">
          <a:avLst/>
        </a:prstGeom>
        <a:gradFill rotWithShape="0">
          <a:gsLst>
            <a:gs pos="0">
              <a:schemeClr val="accent2">
                <a:hueOff val="-490875"/>
                <a:satOff val="38812"/>
                <a:lumOff val="-784"/>
                <a:alphaOff val="0"/>
                <a:tint val="96000"/>
                <a:lumMod val="104000"/>
              </a:schemeClr>
            </a:gs>
            <a:gs pos="100000">
              <a:schemeClr val="accent2">
                <a:hueOff val="-490875"/>
                <a:satOff val="38812"/>
                <a:lumOff val="-784"/>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b="1" kern="1200"/>
            <a:t>An announcement will signal the end of the tour</a:t>
          </a:r>
          <a:endParaRPr lang="en-US" sz="2700" kern="1200"/>
        </a:p>
      </dsp:txBody>
      <dsp:txXfrm>
        <a:off x="52431" y="3546064"/>
        <a:ext cx="5941270" cy="96919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D6BCA-8C38-5B4D-8B9A-23568B84C34A}" type="datetimeFigureOut">
              <a:rPr lang="en-US" smtClean="0"/>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D3E5CE-E6D6-4640-A5D0-6E91B59529D6}" type="slidenum">
              <a:rPr lang="en-US" smtClean="0"/>
              <a:t>‹#›</a:t>
            </a:fld>
            <a:endParaRPr lang="en-US"/>
          </a:p>
        </p:txBody>
      </p:sp>
    </p:spTree>
    <p:extLst>
      <p:ext uri="{BB962C8B-B14F-4D97-AF65-F5344CB8AC3E}">
        <p14:creationId xmlns:p14="http://schemas.microsoft.com/office/powerpoint/2010/main" val="487220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D3E5CE-E6D6-4640-A5D0-6E91B59529D6}" type="slidenum">
              <a:rPr lang="en-US" smtClean="0"/>
              <a:t>1</a:t>
            </a:fld>
            <a:endParaRPr lang="en-US"/>
          </a:p>
        </p:txBody>
      </p:sp>
    </p:spTree>
    <p:extLst>
      <p:ext uri="{BB962C8B-B14F-4D97-AF65-F5344CB8AC3E}">
        <p14:creationId xmlns:p14="http://schemas.microsoft.com/office/powerpoint/2010/main" val="1697875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D3E5CE-E6D6-4640-A5D0-6E91B59529D6}" type="slidenum">
              <a:rPr lang="en-US" smtClean="0"/>
              <a:t>10</a:t>
            </a:fld>
            <a:endParaRPr lang="en-US"/>
          </a:p>
        </p:txBody>
      </p:sp>
    </p:spTree>
    <p:extLst>
      <p:ext uri="{BB962C8B-B14F-4D97-AF65-F5344CB8AC3E}">
        <p14:creationId xmlns:p14="http://schemas.microsoft.com/office/powerpoint/2010/main" val="1064806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b="1" i="1" kern="100" dirty="0">
                <a:effectLst/>
                <a:latin typeface="Calibri" panose="020F0502020204030204" pitchFamily="34" charset="0"/>
                <a:ea typeface="Calibri" panose="020F0502020204030204" pitchFamily="34" charset="0"/>
                <a:cs typeface="Times New Roman" panose="02020603050405020304" pitchFamily="18" charset="0"/>
              </a:rPr>
              <a:t>Similarities: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-Both Active for Life 9/10 and PHE 9/10 meet all curriculum requirements</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-Approximately ¼ time spent developing fitness</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-Approximately ½ time spent on developing fundamental movement skills and physical literacy</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-Approximately ¼ time spent learning curricular based health topics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One main difference in the courses is the make-up of the students who choose to be in each program. Although the actual make-up of the courses isn’t all that different, it’s typically the more competitive students who choose PHE, and the less competitive who choose AFL. This makes the culture of each course better suited to the students who choose to be there.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11</a:t>
            </a:fld>
            <a:endParaRPr lang="en-US"/>
          </a:p>
        </p:txBody>
      </p:sp>
    </p:spTree>
    <p:extLst>
      <p:ext uri="{BB962C8B-B14F-4D97-AF65-F5344CB8AC3E}">
        <p14:creationId xmlns:p14="http://schemas.microsoft.com/office/powerpoint/2010/main" val="2269449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12</a:t>
            </a:fld>
            <a:endParaRPr lang="en-US"/>
          </a:p>
        </p:txBody>
      </p:sp>
    </p:spTree>
    <p:extLst>
      <p:ext uri="{BB962C8B-B14F-4D97-AF65-F5344CB8AC3E}">
        <p14:creationId xmlns:p14="http://schemas.microsoft.com/office/powerpoint/2010/main" val="1524851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13</a:t>
            </a:fld>
            <a:endParaRPr lang="en-US"/>
          </a:p>
        </p:txBody>
      </p:sp>
    </p:spTree>
    <p:extLst>
      <p:ext uri="{BB962C8B-B14F-4D97-AF65-F5344CB8AC3E}">
        <p14:creationId xmlns:p14="http://schemas.microsoft.com/office/powerpoint/2010/main" val="1313083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84AAF-0AE9-C68C-38A0-85FFEABD1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1D1C4-F489-8CA9-71FE-32C148B72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91051-E934-C9DF-2052-010F63C5CB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CB4437-81AA-AF7F-07DD-505F489F60CD}"/>
              </a:ext>
            </a:extLst>
          </p:cNvPr>
          <p:cNvSpPr>
            <a:spLocks noGrp="1"/>
          </p:cNvSpPr>
          <p:nvPr>
            <p:ph type="sldNum" sz="quarter" idx="5"/>
          </p:nvPr>
        </p:nvSpPr>
        <p:spPr/>
        <p:txBody>
          <a:bodyPr/>
          <a:lstStyle/>
          <a:p>
            <a:fld id="{A0D3E5CE-E6D6-4640-A5D0-6E91B59529D6}" type="slidenum">
              <a:rPr lang="en-US" smtClean="0"/>
              <a:t>19</a:t>
            </a:fld>
            <a:endParaRPr lang="en-US"/>
          </a:p>
        </p:txBody>
      </p:sp>
    </p:spTree>
    <p:extLst>
      <p:ext uri="{BB962C8B-B14F-4D97-AF65-F5344CB8AC3E}">
        <p14:creationId xmlns:p14="http://schemas.microsoft.com/office/powerpoint/2010/main" val="3713491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975BF-9642-EB05-7268-D1170AF19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100EA-C7A1-311A-9AF0-00D0F51B6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0160D-B58C-443F-0EC4-0D9DCEDBEC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353BD1-8EED-F4DC-1E04-527F28A76327}"/>
              </a:ext>
            </a:extLst>
          </p:cNvPr>
          <p:cNvSpPr>
            <a:spLocks noGrp="1"/>
          </p:cNvSpPr>
          <p:nvPr>
            <p:ph type="sldNum" sz="quarter" idx="5"/>
          </p:nvPr>
        </p:nvSpPr>
        <p:spPr/>
        <p:txBody>
          <a:bodyPr/>
          <a:lstStyle/>
          <a:p>
            <a:fld id="{A0D3E5CE-E6D6-4640-A5D0-6E91B59529D6}" type="slidenum">
              <a:rPr lang="en-US" smtClean="0"/>
              <a:t>20</a:t>
            </a:fld>
            <a:endParaRPr lang="en-US"/>
          </a:p>
        </p:txBody>
      </p:sp>
    </p:spTree>
    <p:extLst>
      <p:ext uri="{BB962C8B-B14F-4D97-AF65-F5344CB8AC3E}">
        <p14:creationId xmlns:p14="http://schemas.microsoft.com/office/powerpoint/2010/main" val="1224574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DD1EE-0462-9506-3EF1-690587935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1E945-397A-5DD8-0B0C-7BE62302C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7335B-A72F-3C7F-FC59-6E67E234B7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06FB06-9A55-54DE-E09A-5E652AE1AF2F}"/>
              </a:ext>
            </a:extLst>
          </p:cNvPr>
          <p:cNvSpPr>
            <a:spLocks noGrp="1"/>
          </p:cNvSpPr>
          <p:nvPr>
            <p:ph type="sldNum" sz="quarter" idx="5"/>
          </p:nvPr>
        </p:nvSpPr>
        <p:spPr/>
        <p:txBody>
          <a:bodyPr/>
          <a:lstStyle/>
          <a:p>
            <a:fld id="{A0D3E5CE-E6D6-4640-A5D0-6E91B59529D6}" type="slidenum">
              <a:rPr lang="en-US" smtClean="0"/>
              <a:t>21</a:t>
            </a:fld>
            <a:endParaRPr lang="en-US"/>
          </a:p>
        </p:txBody>
      </p:sp>
    </p:spTree>
    <p:extLst>
      <p:ext uri="{BB962C8B-B14F-4D97-AF65-F5344CB8AC3E}">
        <p14:creationId xmlns:p14="http://schemas.microsoft.com/office/powerpoint/2010/main" val="22259013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22</a:t>
            </a:fld>
            <a:endParaRPr lang="en-US"/>
          </a:p>
        </p:txBody>
      </p:sp>
    </p:spTree>
    <p:extLst>
      <p:ext uri="{BB962C8B-B14F-4D97-AF65-F5344CB8AC3E}">
        <p14:creationId xmlns:p14="http://schemas.microsoft.com/office/powerpoint/2010/main" val="279415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D3E5CE-E6D6-4640-A5D0-6E91B59529D6}" type="slidenum">
              <a:rPr lang="en-US" smtClean="0"/>
              <a:t>2</a:t>
            </a:fld>
            <a:endParaRPr lang="en-US"/>
          </a:p>
        </p:txBody>
      </p:sp>
    </p:spTree>
    <p:extLst>
      <p:ext uri="{BB962C8B-B14F-4D97-AF65-F5344CB8AC3E}">
        <p14:creationId xmlns:p14="http://schemas.microsoft.com/office/powerpoint/2010/main" val="2531751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3</a:t>
            </a:fld>
            <a:endParaRPr lang="en-US"/>
          </a:p>
        </p:txBody>
      </p:sp>
    </p:spTree>
    <p:extLst>
      <p:ext uri="{BB962C8B-B14F-4D97-AF65-F5344CB8AC3E}">
        <p14:creationId xmlns:p14="http://schemas.microsoft.com/office/powerpoint/2010/main" val="3300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4</a:t>
            </a:fld>
            <a:endParaRPr lang="en-US"/>
          </a:p>
        </p:txBody>
      </p:sp>
    </p:spTree>
    <p:extLst>
      <p:ext uri="{BB962C8B-B14F-4D97-AF65-F5344CB8AC3E}">
        <p14:creationId xmlns:p14="http://schemas.microsoft.com/office/powerpoint/2010/main" val="2867954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5</a:t>
            </a:fld>
            <a:endParaRPr lang="en-US"/>
          </a:p>
        </p:txBody>
      </p:sp>
    </p:spTree>
    <p:extLst>
      <p:ext uri="{BB962C8B-B14F-4D97-AF65-F5344CB8AC3E}">
        <p14:creationId xmlns:p14="http://schemas.microsoft.com/office/powerpoint/2010/main" val="1670165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D3E5CE-E6D6-4640-A5D0-6E91B59529D6}" type="slidenum">
              <a:rPr lang="en-US" smtClean="0"/>
              <a:t>6</a:t>
            </a:fld>
            <a:endParaRPr lang="en-US"/>
          </a:p>
        </p:txBody>
      </p:sp>
    </p:spTree>
    <p:extLst>
      <p:ext uri="{BB962C8B-B14F-4D97-AF65-F5344CB8AC3E}">
        <p14:creationId xmlns:p14="http://schemas.microsoft.com/office/powerpoint/2010/main" val="1194150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00051D-6406-094E-968F-9FE5992EA37A}" type="slidenum">
              <a:rPr lang="en-US" smtClean="0"/>
              <a:t>7</a:t>
            </a:fld>
            <a:endParaRPr lang="en-US"/>
          </a:p>
        </p:txBody>
      </p:sp>
    </p:spTree>
    <p:extLst>
      <p:ext uri="{BB962C8B-B14F-4D97-AF65-F5344CB8AC3E}">
        <p14:creationId xmlns:p14="http://schemas.microsoft.com/office/powerpoint/2010/main" val="3582533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D3E5CE-E6D6-4640-A5D0-6E91B59529D6}" type="slidenum">
              <a:rPr lang="en-US" smtClean="0"/>
              <a:t>8</a:t>
            </a:fld>
            <a:endParaRPr lang="en-US"/>
          </a:p>
        </p:txBody>
      </p:sp>
    </p:spTree>
    <p:extLst>
      <p:ext uri="{BB962C8B-B14F-4D97-AF65-F5344CB8AC3E}">
        <p14:creationId xmlns:p14="http://schemas.microsoft.com/office/powerpoint/2010/main" val="3201071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9</a:t>
            </a:fld>
            <a:endParaRPr lang="en-US"/>
          </a:p>
        </p:txBody>
      </p:sp>
    </p:spTree>
    <p:extLst>
      <p:ext uri="{BB962C8B-B14F-4D97-AF65-F5344CB8AC3E}">
        <p14:creationId xmlns:p14="http://schemas.microsoft.com/office/powerpoint/2010/main" val="3695120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2/23/2026</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2/23/2026</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jlj.sd83.bc.ca/grade-9-course-catalogu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9.png"/><Relationship Id="rId7" Type="http://schemas.openxmlformats.org/officeDocument/2006/relationships/image" Target="../media/image46.jpe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51.jpe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5.jpe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5" Type="http://schemas.openxmlformats.org/officeDocument/2006/relationships/image" Target="../media/image68.jpeg"/><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C7B0AC0-23F8-7BFD-5E67-0202A0D89743}"/>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24F0DF-5158-E9C2-B732-5EB0069A466F}"/>
              </a:ext>
            </a:extLst>
          </p:cNvPr>
          <p:cNvSpPr>
            <a:spLocks noGrp="1"/>
          </p:cNvSpPr>
          <p:nvPr>
            <p:ph type="ctrTitle"/>
          </p:nvPr>
        </p:nvSpPr>
        <p:spPr>
          <a:xfrm>
            <a:off x="6735098" y="609600"/>
            <a:ext cx="4798142" cy="3642851"/>
          </a:xfrm>
        </p:spPr>
        <p:txBody>
          <a:bodyPr>
            <a:normAutofit/>
          </a:bodyPr>
          <a:lstStyle/>
          <a:p>
            <a:r>
              <a:rPr lang="en-US" dirty="0"/>
              <a:t>Grade 8 Transitions Spring 2026</a:t>
            </a:r>
          </a:p>
        </p:txBody>
      </p:sp>
      <p:sp>
        <p:nvSpPr>
          <p:cNvPr id="3" name="Subtitle 2">
            <a:extLst>
              <a:ext uri="{FF2B5EF4-FFF2-40B4-BE49-F238E27FC236}">
                <a16:creationId xmlns:a16="http://schemas.microsoft.com/office/drawing/2014/main" id="{46FEBC63-7954-CA3F-875E-BEF46C1F97F0}"/>
              </a:ext>
            </a:extLst>
          </p:cNvPr>
          <p:cNvSpPr>
            <a:spLocks noGrp="1"/>
          </p:cNvSpPr>
          <p:nvPr>
            <p:ph type="subTitle" idx="1"/>
          </p:nvPr>
        </p:nvSpPr>
        <p:spPr>
          <a:xfrm>
            <a:off x="6735098" y="4365523"/>
            <a:ext cx="4798140" cy="1793053"/>
          </a:xfrm>
        </p:spPr>
        <p:txBody>
          <a:bodyPr>
            <a:normAutofit/>
          </a:bodyPr>
          <a:lstStyle/>
          <a:p>
            <a:r>
              <a:rPr lang="en-US"/>
              <a:t>JL Jackson Secondary School</a:t>
            </a:r>
          </a:p>
        </p:txBody>
      </p:sp>
      <p:pic>
        <p:nvPicPr>
          <p:cNvPr id="9" name="Picture 8" descr="A logo of a bird&#10;&#10;Description automatically generated">
            <a:extLst>
              <a:ext uri="{FF2B5EF4-FFF2-40B4-BE49-F238E27FC236}">
                <a16:creationId xmlns:a16="http://schemas.microsoft.com/office/drawing/2014/main" id="{D5466D4D-63E7-994C-19BB-D9456577071D}"/>
              </a:ext>
            </a:extLst>
          </p:cNvPr>
          <p:cNvPicPr>
            <a:picLocks noChangeAspect="1"/>
          </p:cNvPicPr>
          <p:nvPr/>
        </p:nvPicPr>
        <p:blipFill>
          <a:blip r:embed="rId4"/>
          <a:stretch>
            <a:fillRect/>
          </a:stretch>
        </p:blipFill>
        <p:spPr>
          <a:xfrm>
            <a:off x="658760" y="197294"/>
            <a:ext cx="5824295" cy="5591323"/>
          </a:xfrm>
          <a:prstGeom prst="rect">
            <a:avLst/>
          </a:prstGeom>
        </p:spPr>
      </p:pic>
    </p:spTree>
    <p:extLst>
      <p:ext uri="{BB962C8B-B14F-4D97-AF65-F5344CB8AC3E}">
        <p14:creationId xmlns:p14="http://schemas.microsoft.com/office/powerpoint/2010/main" val="319105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7CD2F-B0A4-D42D-3D05-B366FAFA6F12}"/>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18F60502-8701-55D4-7F24-1087B6903F04}"/>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1C3AD7F-FDA7-6FD0-1664-FC0F393EE487}"/>
              </a:ext>
            </a:extLst>
          </p:cNvPr>
          <p:cNvSpPr>
            <a:spLocks noGrp="1"/>
          </p:cNvSpPr>
          <p:nvPr>
            <p:ph type="title"/>
          </p:nvPr>
        </p:nvSpPr>
        <p:spPr>
          <a:xfrm>
            <a:off x="950415" y="8469"/>
            <a:ext cx="9905998" cy="1905000"/>
          </a:xfrm>
        </p:spPr>
        <p:txBody>
          <a:bodyPr/>
          <a:lstStyle/>
          <a:p>
            <a:r>
              <a:rPr lang="en-US" dirty="0">
                <a:solidFill>
                  <a:srgbClr val="00FDFF"/>
                </a:solidFill>
              </a:rPr>
              <a:t>French Immersion Track – Required Courses</a:t>
            </a:r>
          </a:p>
        </p:txBody>
      </p:sp>
      <p:sp>
        <p:nvSpPr>
          <p:cNvPr id="3" name="Content Placeholder 4">
            <a:extLst>
              <a:ext uri="{FF2B5EF4-FFF2-40B4-BE49-F238E27FC236}">
                <a16:creationId xmlns:a16="http://schemas.microsoft.com/office/drawing/2014/main" id="{D1E13F32-3993-E83A-C66F-1C38CD4D3FB5}"/>
              </a:ext>
            </a:extLst>
          </p:cNvPr>
          <p:cNvSpPr txBox="1">
            <a:spLocks/>
          </p:cNvSpPr>
          <p:nvPr/>
        </p:nvSpPr>
        <p:spPr>
          <a:xfrm>
            <a:off x="2044112" y="1651819"/>
            <a:ext cx="7958178" cy="5049232"/>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ClrTx/>
              <a:buFont typeface="Arial"/>
              <a:buNone/>
              <a:defRPr/>
            </a:pPr>
            <a:r>
              <a:rPr lang="en-CA" sz="2800" dirty="0"/>
              <a:t>1. English 9</a:t>
            </a:r>
          </a:p>
          <a:p>
            <a:pPr marL="0" indent="0">
              <a:buClrTx/>
              <a:buFont typeface="Arial"/>
              <a:buNone/>
              <a:defRPr/>
            </a:pPr>
            <a:r>
              <a:rPr lang="en-CA" sz="2800" dirty="0">
                <a:solidFill>
                  <a:srgbClr val="00FDFF"/>
                </a:solidFill>
              </a:rPr>
              <a:t>2. Science </a:t>
            </a:r>
            <a:r>
              <a:rPr lang="en-CA" sz="2800" dirty="0" err="1">
                <a:solidFill>
                  <a:srgbClr val="00FDFF"/>
                </a:solidFill>
              </a:rPr>
              <a:t>Humaines</a:t>
            </a:r>
            <a:r>
              <a:rPr lang="en-CA" sz="2800" dirty="0">
                <a:solidFill>
                  <a:srgbClr val="00FDFF"/>
                </a:solidFill>
              </a:rPr>
              <a:t> 9</a:t>
            </a:r>
          </a:p>
          <a:p>
            <a:pPr marL="0" indent="0">
              <a:buClrTx/>
              <a:buFont typeface="Arial"/>
              <a:buNone/>
              <a:defRPr/>
            </a:pPr>
            <a:r>
              <a:rPr lang="en-CA" sz="2800" dirty="0">
                <a:solidFill>
                  <a:srgbClr val="00FDFF"/>
                </a:solidFill>
              </a:rPr>
              <a:t>3. </a:t>
            </a:r>
            <a:r>
              <a:rPr lang="en-CA" sz="2800" dirty="0" err="1">
                <a:solidFill>
                  <a:srgbClr val="00FDFF"/>
                </a:solidFill>
              </a:rPr>
              <a:t>Francais</a:t>
            </a:r>
            <a:r>
              <a:rPr lang="en-CA" sz="2800" dirty="0">
                <a:solidFill>
                  <a:srgbClr val="00FDFF"/>
                </a:solidFill>
              </a:rPr>
              <a:t> Langue 9</a:t>
            </a:r>
          </a:p>
          <a:p>
            <a:pPr marL="0" indent="0">
              <a:buClrTx/>
              <a:buFont typeface="Arial"/>
              <a:buNone/>
              <a:defRPr/>
            </a:pPr>
            <a:r>
              <a:rPr lang="en-CA" sz="2800" dirty="0">
                <a:solidFill>
                  <a:srgbClr val="00FDFF"/>
                </a:solidFill>
              </a:rPr>
              <a:t>4. Science </a:t>
            </a:r>
            <a:r>
              <a:rPr lang="en-CA" sz="2800" dirty="0" err="1">
                <a:solidFill>
                  <a:srgbClr val="00FDFF"/>
                </a:solidFill>
              </a:rPr>
              <a:t>Naturelles</a:t>
            </a:r>
            <a:r>
              <a:rPr lang="en-CA" sz="2800" dirty="0">
                <a:solidFill>
                  <a:srgbClr val="00FDFF"/>
                </a:solidFill>
              </a:rPr>
              <a:t> 9</a:t>
            </a:r>
          </a:p>
          <a:p>
            <a:pPr marL="0" indent="0">
              <a:buClrTx/>
              <a:buFont typeface="Arial"/>
              <a:buNone/>
              <a:defRPr/>
            </a:pPr>
            <a:r>
              <a:rPr lang="en-CA" sz="2800" dirty="0"/>
              <a:t>5. Math 9</a:t>
            </a:r>
          </a:p>
          <a:p>
            <a:pPr marL="0" indent="0">
              <a:buClrTx/>
              <a:buNone/>
              <a:defRPr/>
            </a:pPr>
            <a:r>
              <a:rPr lang="en-CA" sz="2800" dirty="0"/>
              <a:t>6. Careers 9</a:t>
            </a:r>
          </a:p>
          <a:p>
            <a:pPr marL="0" indent="0">
              <a:buClrTx/>
              <a:buFont typeface="Arial"/>
              <a:buNone/>
              <a:defRPr/>
            </a:pPr>
            <a:r>
              <a:rPr lang="en-CA" sz="2800" dirty="0"/>
              <a:t>7. PHE  9</a:t>
            </a:r>
          </a:p>
          <a:p>
            <a:pPr marL="274306" indent="-274306">
              <a:defRPr/>
            </a:pPr>
            <a:endParaRPr lang="en-CA" sz="2600" dirty="0"/>
          </a:p>
        </p:txBody>
      </p:sp>
      <p:sp>
        <p:nvSpPr>
          <p:cNvPr id="4" name="Arrow: Right 2">
            <a:extLst>
              <a:ext uri="{FF2B5EF4-FFF2-40B4-BE49-F238E27FC236}">
                <a16:creationId xmlns:a16="http://schemas.microsoft.com/office/drawing/2014/main" id="{DFDEC00E-A20A-ED5E-95F0-4A867E39FDDD}"/>
              </a:ext>
            </a:extLst>
          </p:cNvPr>
          <p:cNvSpPr/>
          <p:nvPr/>
        </p:nvSpPr>
        <p:spPr>
          <a:xfrm>
            <a:off x="3852335" y="5616435"/>
            <a:ext cx="5372600" cy="17280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B0F0"/>
              </a:solidFill>
            </a:endParaRPr>
          </a:p>
        </p:txBody>
      </p:sp>
      <p:sp>
        <p:nvSpPr>
          <p:cNvPr id="8" name="TextBox 7">
            <a:extLst>
              <a:ext uri="{FF2B5EF4-FFF2-40B4-BE49-F238E27FC236}">
                <a16:creationId xmlns:a16="http://schemas.microsoft.com/office/drawing/2014/main" id="{06D6A97F-0E97-51FD-A1A3-57C491AD4300}"/>
              </a:ext>
            </a:extLst>
          </p:cNvPr>
          <p:cNvSpPr txBox="1"/>
          <p:nvPr/>
        </p:nvSpPr>
        <p:spPr>
          <a:xfrm>
            <a:off x="9224935" y="4733342"/>
            <a:ext cx="2684267" cy="1938992"/>
          </a:xfrm>
          <a:prstGeom prst="rect">
            <a:avLst/>
          </a:prstGeom>
          <a:noFill/>
        </p:spPr>
        <p:txBody>
          <a:bodyPr wrap="square" rtlCol="0">
            <a:spAutoFit/>
          </a:bodyPr>
          <a:lstStyle/>
          <a:p>
            <a:pPr algn="ctr"/>
            <a:r>
              <a:rPr lang="en-US" sz="2400" dirty="0">
                <a:solidFill>
                  <a:srgbClr val="00B0F0"/>
                </a:solidFill>
              </a:rPr>
              <a:t>PHE 9</a:t>
            </a:r>
          </a:p>
          <a:p>
            <a:pPr algn="ctr"/>
            <a:r>
              <a:rPr lang="en-US" sz="2400" dirty="0">
                <a:solidFill>
                  <a:srgbClr val="00B0F0"/>
                </a:solidFill>
              </a:rPr>
              <a:t>or</a:t>
            </a:r>
          </a:p>
          <a:p>
            <a:pPr algn="ctr"/>
            <a:r>
              <a:rPr lang="en-US" sz="2400" dirty="0">
                <a:solidFill>
                  <a:srgbClr val="00B0F0"/>
                </a:solidFill>
              </a:rPr>
              <a:t>Active for Life 9</a:t>
            </a:r>
          </a:p>
          <a:p>
            <a:pPr algn="ctr"/>
            <a:r>
              <a:rPr lang="en-US" sz="2400" dirty="0">
                <a:solidFill>
                  <a:srgbClr val="00B0F0"/>
                </a:solidFill>
              </a:rPr>
              <a:t>or </a:t>
            </a:r>
          </a:p>
          <a:p>
            <a:pPr algn="ctr"/>
            <a:r>
              <a:rPr lang="en-US" sz="2400" dirty="0">
                <a:solidFill>
                  <a:srgbClr val="00FDFF"/>
                </a:solidFill>
              </a:rPr>
              <a:t>Ed Phys 9</a:t>
            </a:r>
          </a:p>
        </p:txBody>
      </p:sp>
    </p:spTree>
    <p:extLst>
      <p:ext uri="{BB962C8B-B14F-4D97-AF65-F5344CB8AC3E}">
        <p14:creationId xmlns:p14="http://schemas.microsoft.com/office/powerpoint/2010/main" val="3920421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FB2EAAB-345D-B11B-E823-DD12E762DB56}"/>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9B44886-047B-4C3D-B24D-40372BAF6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437374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2" name="Rectangle 11">
            <a:extLst>
              <a:ext uri="{FF2B5EF4-FFF2-40B4-BE49-F238E27FC236}">
                <a16:creationId xmlns:a16="http://schemas.microsoft.com/office/drawing/2014/main" id="{C69F3D2E-2D8E-4CC9-A453-44EB58CF1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0" y="4462271"/>
            <a:ext cx="12192000" cy="2395728"/>
          </a:xfrm>
          <a:prstGeom prst="rect">
            <a:avLst/>
          </a:prstGeom>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73D50-C3EE-BE68-3010-BE9C5A3B25EF}"/>
              </a:ext>
            </a:extLst>
          </p:cNvPr>
          <p:cNvSpPr>
            <a:spLocks noGrp="1"/>
          </p:cNvSpPr>
          <p:nvPr>
            <p:ph type="title"/>
          </p:nvPr>
        </p:nvSpPr>
        <p:spPr>
          <a:xfrm>
            <a:off x="1141413" y="4707635"/>
            <a:ext cx="9905998" cy="1087109"/>
          </a:xfrm>
        </p:spPr>
        <p:txBody>
          <a:bodyPr vert="horz" lIns="91440" tIns="45720" rIns="91440" bIns="45720" rtlCol="0" anchor="t">
            <a:normAutofit/>
          </a:bodyPr>
          <a:lstStyle/>
          <a:p>
            <a:r>
              <a:rPr lang="en-US" sz="36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PE Options</a:t>
            </a:r>
          </a:p>
        </p:txBody>
      </p:sp>
      <p:cxnSp>
        <p:nvCxnSpPr>
          <p:cNvPr id="14" name="Straight Connector 13">
            <a:extLst>
              <a:ext uri="{FF2B5EF4-FFF2-40B4-BE49-F238E27FC236}">
                <a16:creationId xmlns:a16="http://schemas.microsoft.com/office/drawing/2014/main" id="{56319A8F-DEC0-498D-AD34-743F1F8741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 y="4373740"/>
            <a:ext cx="12188952"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6" name="Rectangle 15">
            <a:extLst>
              <a:ext uri="{FF2B5EF4-FFF2-40B4-BE49-F238E27FC236}">
                <a16:creationId xmlns:a16="http://schemas.microsoft.com/office/drawing/2014/main" id="{7D96F023-07C3-410F-8214-C77FAA8E7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0" y="3907334"/>
            <a:ext cx="12192000" cy="466406"/>
          </a:xfrm>
          <a:prstGeom prst="rect">
            <a:avLst/>
          </a:prstGeom>
          <a:gradFill>
            <a:gsLst>
              <a:gs pos="0">
                <a:srgbClr val="363D46"/>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496C0972-F9EE-9EE0-3B1F-62A6BFEF8030}"/>
              </a:ext>
            </a:extLst>
          </p:cNvPr>
          <p:cNvSpPr>
            <a:spLocks/>
          </p:cNvSpPr>
          <p:nvPr/>
        </p:nvSpPr>
        <p:spPr>
          <a:xfrm>
            <a:off x="855600" y="656716"/>
            <a:ext cx="4992750" cy="3458083"/>
          </a:xfrm>
          <a:prstGeom prst="rect">
            <a:avLst/>
          </a:prstGeom>
        </p:spPr>
        <p:txBody>
          <a:bodyPr>
            <a:normAutofit/>
          </a:bodyPr>
          <a:lstStyle/>
          <a:p>
            <a:pPr defTabSz="416052">
              <a:lnSpc>
                <a:spcPct val="90000"/>
              </a:lnSpc>
              <a:spcAft>
                <a:spcPts val="728"/>
              </a:spcAft>
            </a:pPr>
            <a:r>
              <a:rPr lang="en-CA" sz="2000" b="1" i="1" kern="100" dirty="0">
                <a:solidFill>
                  <a:schemeClr val="tx1"/>
                </a:solidFill>
                <a:latin typeface="Calibri" panose="020F0502020204030204" pitchFamily="34" charset="0"/>
                <a:ea typeface="+mn-ea"/>
                <a:cs typeface="Times New Roman" panose="02020603050405020304" pitchFamily="18" charset="0"/>
              </a:rPr>
              <a:t>PHE 9</a:t>
            </a:r>
            <a:endParaRPr lang="en-CA" sz="2000" kern="100" dirty="0">
              <a:solidFill>
                <a:schemeClr val="tx1"/>
              </a:solidFill>
              <a:latin typeface="Calibri" panose="020F0502020204030204" pitchFamily="34" charset="0"/>
              <a:ea typeface="+mn-ea"/>
              <a:cs typeface="Times New Roman" panose="02020603050405020304" pitchFamily="18" charset="0"/>
            </a:endParaRPr>
          </a:p>
          <a:p>
            <a:pPr defTabSz="416052">
              <a:lnSpc>
                <a:spcPct val="90000"/>
              </a:lnSpc>
              <a:spcAft>
                <a:spcPts val="728"/>
              </a:spcAft>
            </a:pPr>
            <a:r>
              <a:rPr lang="en-CA" sz="2000" b="1" kern="100" dirty="0">
                <a:solidFill>
                  <a:schemeClr val="tx1"/>
                </a:solidFill>
                <a:latin typeface="Calibri" panose="020F0502020204030204" pitchFamily="34" charset="0"/>
                <a:ea typeface="+mn-ea"/>
                <a:cs typeface="Times New Roman" panose="02020603050405020304" pitchFamily="18" charset="0"/>
              </a:rPr>
              <a:t>-</a:t>
            </a:r>
            <a:r>
              <a:rPr lang="en-CA" sz="2000" kern="100" dirty="0">
                <a:solidFill>
                  <a:schemeClr val="tx1"/>
                </a:solidFill>
                <a:latin typeface="Calibri" panose="020F0502020204030204" pitchFamily="34" charset="0"/>
                <a:ea typeface="+mn-ea"/>
                <a:cs typeface="Times New Roman" panose="02020603050405020304" pitchFamily="18" charset="0"/>
              </a:rPr>
              <a:t>Offered to students who enjoy a more traditional PHE program </a:t>
            </a:r>
          </a:p>
          <a:p>
            <a:pPr defTabSz="416052">
              <a:lnSpc>
                <a:spcPct val="90000"/>
              </a:lnSpc>
              <a:spcAft>
                <a:spcPts val="728"/>
              </a:spcAft>
            </a:pPr>
            <a:r>
              <a:rPr lang="en-CA" sz="2000" kern="100" dirty="0">
                <a:solidFill>
                  <a:schemeClr val="tx1"/>
                </a:solidFill>
                <a:latin typeface="Calibri" panose="020F0502020204030204" pitchFamily="34" charset="0"/>
                <a:ea typeface="+mn-ea"/>
                <a:cs typeface="Times New Roman" panose="02020603050405020304" pitchFamily="18" charset="0"/>
              </a:rPr>
              <a:t>-Mainstream sports skills are a focus for evaluation of fundamental movement skills (e.g. basketball, volleyball, football, rugby, ultimate frisbee, badminton, pickleball, etc.)</a:t>
            </a:r>
          </a:p>
          <a:p>
            <a:pPr defTabSz="416052">
              <a:lnSpc>
                <a:spcPct val="90000"/>
              </a:lnSpc>
              <a:spcAft>
                <a:spcPts val="728"/>
              </a:spcAft>
            </a:pPr>
            <a:r>
              <a:rPr lang="en-CA" sz="2000" kern="100" dirty="0">
                <a:solidFill>
                  <a:schemeClr val="tx1"/>
                </a:solidFill>
                <a:latin typeface="Calibri" panose="020F0502020204030204" pitchFamily="34" charset="0"/>
                <a:ea typeface="+mn-ea"/>
                <a:cs typeface="Times New Roman" panose="02020603050405020304" pitchFamily="18" charset="0"/>
              </a:rPr>
              <a:t>-More </a:t>
            </a:r>
            <a:r>
              <a:rPr lang="en-CA" sz="2000" b="1" kern="100" dirty="0">
                <a:solidFill>
                  <a:srgbClr val="FF0000"/>
                </a:solidFill>
                <a:latin typeface="Calibri" panose="020F0502020204030204" pitchFamily="34" charset="0"/>
                <a:ea typeface="+mn-ea"/>
                <a:cs typeface="Times New Roman" panose="02020603050405020304" pitchFamily="18" charset="0"/>
              </a:rPr>
              <a:t>focus on competition and group/team games</a:t>
            </a:r>
          </a:p>
          <a:p>
            <a:pPr>
              <a:lnSpc>
                <a:spcPct val="90000"/>
              </a:lnSpc>
            </a:pPr>
            <a:endParaRPr lang="en-US" sz="2000" dirty="0"/>
          </a:p>
        </p:txBody>
      </p:sp>
      <p:sp>
        <p:nvSpPr>
          <p:cNvPr id="4" name="Content Placeholder 3">
            <a:extLst>
              <a:ext uri="{FF2B5EF4-FFF2-40B4-BE49-F238E27FC236}">
                <a16:creationId xmlns:a16="http://schemas.microsoft.com/office/drawing/2014/main" id="{99C701E4-C226-EDBE-6ED5-42ECAF5B2187}"/>
              </a:ext>
            </a:extLst>
          </p:cNvPr>
          <p:cNvSpPr>
            <a:spLocks/>
          </p:cNvSpPr>
          <p:nvPr/>
        </p:nvSpPr>
        <p:spPr>
          <a:xfrm>
            <a:off x="6593010" y="624966"/>
            <a:ext cx="4454401" cy="2853601"/>
          </a:xfrm>
          <a:prstGeom prst="rect">
            <a:avLst/>
          </a:prstGeom>
        </p:spPr>
        <p:txBody>
          <a:bodyPr>
            <a:noAutofit/>
          </a:bodyPr>
          <a:lstStyle/>
          <a:p>
            <a:pPr defTabSz="416052">
              <a:lnSpc>
                <a:spcPct val="107000"/>
              </a:lnSpc>
              <a:spcAft>
                <a:spcPts val="728"/>
              </a:spcAft>
            </a:pPr>
            <a:r>
              <a:rPr lang="en-CA" sz="2000" b="1" i="1" kern="100" dirty="0">
                <a:solidFill>
                  <a:schemeClr val="tx1"/>
                </a:solidFill>
                <a:latin typeface="Calibri" panose="020F0502020204030204" pitchFamily="34" charset="0"/>
                <a:ea typeface="+mn-ea"/>
                <a:cs typeface="Times New Roman" panose="02020603050405020304" pitchFamily="18" charset="0"/>
              </a:rPr>
              <a:t>Active for Life 9</a:t>
            </a:r>
            <a:endParaRPr lang="en-CA" sz="2000" kern="100" dirty="0">
              <a:solidFill>
                <a:schemeClr val="tx1"/>
              </a:solidFill>
              <a:latin typeface="Calibri" panose="020F0502020204030204" pitchFamily="34" charset="0"/>
              <a:ea typeface="+mn-ea"/>
              <a:cs typeface="Times New Roman" panose="02020603050405020304" pitchFamily="18" charset="0"/>
            </a:endParaRPr>
          </a:p>
          <a:p>
            <a:pPr defTabSz="416052">
              <a:lnSpc>
                <a:spcPct val="107000"/>
              </a:lnSpc>
              <a:spcAft>
                <a:spcPts val="728"/>
              </a:spcAft>
            </a:pPr>
            <a:r>
              <a:rPr lang="en-CA" sz="2000" kern="100" dirty="0">
                <a:solidFill>
                  <a:schemeClr val="tx1"/>
                </a:solidFill>
                <a:latin typeface="Calibri" panose="020F0502020204030204" pitchFamily="34" charset="0"/>
                <a:ea typeface="+mn-ea"/>
                <a:cs typeface="Times New Roman" panose="02020603050405020304" pitchFamily="18" charset="0"/>
              </a:rPr>
              <a:t>-Offered to students who are looking for an alternative to a traditional PHE program</a:t>
            </a:r>
          </a:p>
          <a:p>
            <a:pPr defTabSz="416052">
              <a:lnSpc>
                <a:spcPct val="107000"/>
              </a:lnSpc>
              <a:spcAft>
                <a:spcPts val="728"/>
              </a:spcAft>
            </a:pPr>
            <a:r>
              <a:rPr lang="en-CA" sz="2000" kern="100" dirty="0">
                <a:solidFill>
                  <a:schemeClr val="tx1"/>
                </a:solidFill>
                <a:latin typeface="Calibri" panose="020F0502020204030204" pitchFamily="34" charset="0"/>
                <a:ea typeface="+mn-ea"/>
                <a:cs typeface="Times New Roman" panose="02020603050405020304" pitchFamily="18" charset="0"/>
              </a:rPr>
              <a:t>-Some mainstream sports are still covered, but typically ones that require less complex skills, such as volleyball, badminton, ultimate frisbee, pickleball etc.</a:t>
            </a:r>
          </a:p>
          <a:p>
            <a:pPr defTabSz="416052">
              <a:lnSpc>
                <a:spcPct val="107000"/>
              </a:lnSpc>
              <a:spcAft>
                <a:spcPts val="728"/>
              </a:spcAft>
            </a:pPr>
            <a:r>
              <a:rPr lang="en-CA" sz="2000" kern="100" dirty="0">
                <a:solidFill>
                  <a:schemeClr val="tx1"/>
                </a:solidFill>
                <a:latin typeface="Calibri" panose="020F0502020204030204" pitchFamily="34" charset="0"/>
                <a:ea typeface="+mn-ea"/>
                <a:cs typeface="Times New Roman" panose="02020603050405020304" pitchFamily="18" charset="0"/>
              </a:rPr>
              <a:t>-Alternative lifelong activities are also introduced such as disc golf, bocce, tennis baseball, low organizational games, etc.</a:t>
            </a:r>
          </a:p>
          <a:p>
            <a:pPr defTabSz="416052">
              <a:lnSpc>
                <a:spcPct val="107000"/>
              </a:lnSpc>
              <a:spcAft>
                <a:spcPts val="728"/>
              </a:spcAft>
            </a:pPr>
            <a:r>
              <a:rPr lang="en-CA" sz="2000" kern="100" dirty="0">
                <a:solidFill>
                  <a:schemeClr val="tx1"/>
                </a:solidFill>
                <a:latin typeface="Calibri" panose="020F0502020204030204" pitchFamily="34" charset="0"/>
                <a:ea typeface="+mn-ea"/>
                <a:cs typeface="Times New Roman" panose="02020603050405020304" pitchFamily="18" charset="0"/>
              </a:rPr>
              <a:t>-In general, the course is </a:t>
            </a:r>
            <a:r>
              <a:rPr lang="en-CA" sz="2000" b="1" kern="100" dirty="0">
                <a:solidFill>
                  <a:srgbClr val="FF0000"/>
                </a:solidFill>
                <a:latin typeface="Calibri" panose="020F0502020204030204" pitchFamily="34" charset="0"/>
                <a:ea typeface="+mn-ea"/>
                <a:cs typeface="Times New Roman" panose="02020603050405020304" pitchFamily="18" charset="0"/>
              </a:rPr>
              <a:t>not less intense, it’s just less competitive</a:t>
            </a:r>
            <a:endParaRPr lang="en-CA"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0260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A856A0F9-B6CC-3A0E-9917-9F09784BB386}"/>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F9E11F0-B8BC-46CD-E0B8-B9EA520F3806}"/>
              </a:ext>
            </a:extLst>
          </p:cNvPr>
          <p:cNvSpPr>
            <a:spLocks noGrp="1"/>
          </p:cNvSpPr>
          <p:nvPr>
            <p:ph type="title"/>
          </p:nvPr>
        </p:nvSpPr>
        <p:spPr>
          <a:xfrm>
            <a:off x="4303643" y="609600"/>
            <a:ext cx="6743767" cy="1905000"/>
          </a:xfrm>
        </p:spPr>
        <p:txBody>
          <a:bodyPr>
            <a:normAutofit/>
          </a:bodyPr>
          <a:lstStyle/>
          <a:p>
            <a:r>
              <a:rPr lang="en-US" dirty="0"/>
              <a:t>Careers 9</a:t>
            </a:r>
          </a:p>
        </p:txBody>
      </p:sp>
      <p:pic>
        <p:nvPicPr>
          <p:cNvPr id="5" name="Picture 4" descr="Calendar page with a pen on top">
            <a:extLst>
              <a:ext uri="{FF2B5EF4-FFF2-40B4-BE49-F238E27FC236}">
                <a16:creationId xmlns:a16="http://schemas.microsoft.com/office/drawing/2014/main" id="{2187B923-4EB8-CB22-F827-7EEE1FDD17C4}"/>
              </a:ext>
            </a:extLst>
          </p:cNvPr>
          <p:cNvPicPr>
            <a:picLocks noChangeAspect="1"/>
          </p:cNvPicPr>
          <p:nvPr/>
        </p:nvPicPr>
        <p:blipFill rotWithShape="1">
          <a:blip r:embed="rId4"/>
          <a:srcRect l="39558" r="26574" b="-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2CB6565D-7AFE-00AE-AC31-9BF29FDB4573}"/>
              </a:ext>
            </a:extLst>
          </p:cNvPr>
          <p:cNvSpPr>
            <a:spLocks noGrp="1"/>
          </p:cNvSpPr>
          <p:nvPr>
            <p:ph idx="1"/>
          </p:nvPr>
        </p:nvSpPr>
        <p:spPr>
          <a:xfrm>
            <a:off x="4303643" y="2666999"/>
            <a:ext cx="7046844" cy="3415749"/>
          </a:xfrm>
        </p:spPr>
        <p:txBody>
          <a:bodyPr>
            <a:normAutofit/>
          </a:bodyPr>
          <a:lstStyle/>
          <a:p>
            <a:r>
              <a:rPr lang="en-US" dirty="0"/>
              <a:t>Drop-in presentations during regular classes</a:t>
            </a:r>
          </a:p>
          <a:p>
            <a:r>
              <a:rPr lang="en-US" dirty="0"/>
              <a:t>Some work to be completed outside class time</a:t>
            </a:r>
          </a:p>
          <a:p>
            <a:r>
              <a:rPr lang="en-US" dirty="0"/>
              <a:t>Uses </a:t>
            </a:r>
            <a:r>
              <a:rPr lang="en-US" dirty="0" err="1"/>
              <a:t>MyBlueprint</a:t>
            </a:r>
            <a:r>
              <a:rPr lang="en-US" dirty="0"/>
              <a:t> for Career Exploration and Portfolio</a:t>
            </a:r>
          </a:p>
          <a:p>
            <a:r>
              <a:rPr lang="en-US" dirty="0"/>
              <a:t>Sign up for careers spotlight sessions, field trips, etc. </a:t>
            </a:r>
          </a:p>
          <a:p>
            <a:r>
              <a:rPr lang="en-US" dirty="0"/>
              <a:t>Take your kid to work day (November)</a:t>
            </a:r>
          </a:p>
          <a:p>
            <a:endParaRPr lang="en-US" dirty="0"/>
          </a:p>
        </p:txBody>
      </p:sp>
    </p:spTree>
    <p:extLst>
      <p:ext uri="{BB962C8B-B14F-4D97-AF65-F5344CB8AC3E}">
        <p14:creationId xmlns:p14="http://schemas.microsoft.com/office/powerpoint/2010/main" val="3325144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6A6A260-AD3E-F3D8-3D1C-BB050E85C594}"/>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D0FFA33-0E21-038B-4EFC-4F7F1B2DB7CF}"/>
              </a:ext>
            </a:extLst>
          </p:cNvPr>
          <p:cNvSpPr>
            <a:spLocks noGrp="1"/>
          </p:cNvSpPr>
          <p:nvPr>
            <p:ph type="title"/>
          </p:nvPr>
        </p:nvSpPr>
        <p:spPr>
          <a:xfrm>
            <a:off x="5368017" y="609600"/>
            <a:ext cx="6132446" cy="1905000"/>
          </a:xfrm>
        </p:spPr>
        <p:txBody>
          <a:bodyPr>
            <a:normAutofit/>
          </a:bodyPr>
          <a:lstStyle/>
          <a:p>
            <a:r>
              <a:rPr lang="en-US" dirty="0"/>
              <a:t>Choosing Electives</a:t>
            </a:r>
          </a:p>
        </p:txBody>
      </p:sp>
      <p:sp>
        <p:nvSpPr>
          <p:cNvPr id="3" name="Content Placeholder 2">
            <a:extLst>
              <a:ext uri="{FF2B5EF4-FFF2-40B4-BE49-F238E27FC236}">
                <a16:creationId xmlns:a16="http://schemas.microsoft.com/office/drawing/2014/main" id="{31C33891-D60A-4DBF-0E3F-51C540CB7671}"/>
              </a:ext>
            </a:extLst>
          </p:cNvPr>
          <p:cNvSpPr>
            <a:spLocks noGrp="1"/>
          </p:cNvSpPr>
          <p:nvPr>
            <p:ph idx="1"/>
          </p:nvPr>
        </p:nvSpPr>
        <p:spPr>
          <a:xfrm>
            <a:off x="5298445" y="2283484"/>
            <a:ext cx="6271591" cy="3395871"/>
          </a:xfrm>
        </p:spPr>
        <p:txBody>
          <a:bodyPr anchor="t">
            <a:normAutofit/>
          </a:bodyPr>
          <a:lstStyle/>
          <a:p>
            <a:pPr>
              <a:lnSpc>
                <a:spcPct val="90000"/>
              </a:lnSpc>
            </a:pPr>
            <a:r>
              <a:rPr lang="en-US" sz="1700" dirty="0"/>
              <a:t>Make Individual Choices based on Personal Interest</a:t>
            </a:r>
          </a:p>
          <a:p>
            <a:pPr>
              <a:lnSpc>
                <a:spcPct val="90000"/>
              </a:lnSpc>
            </a:pPr>
            <a:r>
              <a:rPr lang="en-US" sz="1700" dirty="0"/>
              <a:t>Choosing the same elective as a friend does not mean you will be in their class</a:t>
            </a:r>
          </a:p>
          <a:p>
            <a:pPr>
              <a:lnSpc>
                <a:spcPct val="90000"/>
              </a:lnSpc>
            </a:pPr>
            <a:r>
              <a:rPr lang="en-US" sz="1700" dirty="0"/>
              <a:t>Students will be scheduled in up </a:t>
            </a:r>
            <a:r>
              <a:rPr lang="en-US" sz="1700"/>
              <a:t>to 3 </a:t>
            </a:r>
            <a:r>
              <a:rPr lang="en-US" sz="1700" dirty="0"/>
              <a:t>electives</a:t>
            </a:r>
          </a:p>
          <a:p>
            <a:pPr>
              <a:lnSpc>
                <a:spcPct val="90000"/>
              </a:lnSpc>
            </a:pPr>
            <a:r>
              <a:rPr lang="en-US" sz="1700" dirty="0"/>
              <a:t>Ranking all the electives will help us determine the courses that can be offered. </a:t>
            </a:r>
          </a:p>
          <a:p>
            <a:pPr>
              <a:lnSpc>
                <a:spcPct val="90000"/>
              </a:lnSpc>
            </a:pPr>
            <a:r>
              <a:rPr lang="en-US" sz="1700" dirty="0"/>
              <a:t>Do you research by reading the course descriptions and coming to the Family Information night on Feb 25</a:t>
            </a:r>
          </a:p>
        </p:txBody>
      </p:sp>
      <p:sp>
        <p:nvSpPr>
          <p:cNvPr id="8" name="TextBox 7">
            <a:extLst>
              <a:ext uri="{FF2B5EF4-FFF2-40B4-BE49-F238E27FC236}">
                <a16:creationId xmlns:a16="http://schemas.microsoft.com/office/drawing/2014/main" id="{8142738C-AC28-4D69-244A-7459EB1E4066}"/>
              </a:ext>
            </a:extLst>
          </p:cNvPr>
          <p:cNvSpPr txBox="1"/>
          <p:nvPr/>
        </p:nvSpPr>
        <p:spPr>
          <a:xfrm>
            <a:off x="1342030" y="4574516"/>
            <a:ext cx="3309980" cy="1754326"/>
          </a:xfrm>
          <a:prstGeom prst="rect">
            <a:avLst/>
          </a:prstGeom>
          <a:noFill/>
        </p:spPr>
        <p:txBody>
          <a:bodyPr wrap="square">
            <a:spAutoFit/>
          </a:bodyPr>
          <a:lstStyle/>
          <a:p>
            <a:r>
              <a:rPr lang="en-CA" dirty="0">
                <a:solidFill>
                  <a:srgbClr val="FFFFFF"/>
                </a:solidFill>
                <a:effectLst/>
                <a:latin typeface="Helvetica" pitchFamily="2" charset="0"/>
              </a:rPr>
              <a:t>Scan the QR Code </a:t>
            </a:r>
            <a:r>
              <a:rPr lang="en-CA" dirty="0">
                <a:solidFill>
                  <a:srgbClr val="FFFFFF"/>
                </a:solidFill>
                <a:latin typeface="Helvetica" pitchFamily="2" charset="0"/>
              </a:rPr>
              <a:t>above</a:t>
            </a:r>
            <a:endParaRPr lang="en-CA" dirty="0">
              <a:solidFill>
                <a:srgbClr val="FFFFFF"/>
              </a:solidFill>
              <a:effectLst/>
              <a:latin typeface="Helvetica" pitchFamily="2" charset="0"/>
            </a:endParaRPr>
          </a:p>
          <a:p>
            <a:r>
              <a:rPr lang="en-CA" dirty="0">
                <a:solidFill>
                  <a:srgbClr val="FFFFFF"/>
                </a:solidFill>
                <a:effectLst/>
                <a:latin typeface="Helvetica" pitchFamily="2" charset="0"/>
              </a:rPr>
              <a:t>to see descriptions of</a:t>
            </a:r>
          </a:p>
          <a:p>
            <a:r>
              <a:rPr lang="en-CA" dirty="0">
                <a:solidFill>
                  <a:srgbClr val="FFFFFF"/>
                </a:solidFill>
                <a:effectLst/>
                <a:latin typeface="Helvetica" pitchFamily="2" charset="0"/>
              </a:rPr>
              <a:t>each Elective Course</a:t>
            </a:r>
          </a:p>
          <a:p>
            <a:r>
              <a:rPr lang="en-CA" u="sng" dirty="0">
                <a:hlinkClick r:id="rId4"/>
              </a:rPr>
              <a:t>https://jlj.sd83.bc.ca/grade-9-course-catalogue</a:t>
            </a:r>
            <a:r>
              <a:rPr lang="en-CA" dirty="0"/>
              <a:t> </a:t>
            </a:r>
            <a:endParaRPr lang="en-US" dirty="0"/>
          </a:p>
          <a:p>
            <a:endParaRPr lang="en-CA" dirty="0">
              <a:solidFill>
                <a:srgbClr val="FFFFFF"/>
              </a:solidFill>
              <a:effectLst/>
              <a:latin typeface="Helvetica" pitchFamily="2" charset="0"/>
            </a:endParaRPr>
          </a:p>
        </p:txBody>
      </p:sp>
      <p:pic>
        <p:nvPicPr>
          <p:cNvPr id="5" name="Picture 4">
            <a:extLst>
              <a:ext uri="{FF2B5EF4-FFF2-40B4-BE49-F238E27FC236}">
                <a16:creationId xmlns:a16="http://schemas.microsoft.com/office/drawing/2014/main" id="{8EC910E7-E71F-B245-85E4-13DA7A4E1F8B}"/>
              </a:ext>
            </a:extLst>
          </p:cNvPr>
          <p:cNvPicPr>
            <a:picLocks noChangeAspect="1"/>
          </p:cNvPicPr>
          <p:nvPr/>
        </p:nvPicPr>
        <p:blipFill>
          <a:blip r:embed="rId5"/>
          <a:stretch>
            <a:fillRect/>
          </a:stretch>
        </p:blipFill>
        <p:spPr>
          <a:xfrm>
            <a:off x="1108710" y="939908"/>
            <a:ext cx="3395871" cy="3395871"/>
          </a:xfrm>
          <a:prstGeom prst="rect">
            <a:avLst/>
          </a:prstGeom>
        </p:spPr>
      </p:pic>
    </p:spTree>
    <p:extLst>
      <p:ext uri="{BB962C8B-B14F-4D97-AF65-F5344CB8AC3E}">
        <p14:creationId xmlns:p14="http://schemas.microsoft.com/office/powerpoint/2010/main" val="125878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01AA838F-B69C-3FA4-AFC9-690097B88058}"/>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7C809178-18EC-4F14-82C0-293EC9D14B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6D0D19D-9F73-2C88-5405-6F61C4DB0D64}"/>
              </a:ext>
            </a:extLst>
          </p:cNvPr>
          <p:cNvSpPr>
            <a:spLocks noGrp="1"/>
          </p:cNvSpPr>
          <p:nvPr>
            <p:ph type="title"/>
          </p:nvPr>
        </p:nvSpPr>
        <p:spPr>
          <a:xfrm>
            <a:off x="1736607" y="2501026"/>
            <a:ext cx="9679264" cy="1066801"/>
          </a:xfrm>
        </p:spPr>
        <p:txBody>
          <a:bodyPr vert="horz" lIns="91440" tIns="45720" rIns="91440" bIns="45720" rtlCol="0" anchor="b">
            <a:normAutofit/>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Electives</a:t>
            </a:r>
          </a:p>
        </p:txBody>
      </p:sp>
      <p:pic>
        <p:nvPicPr>
          <p:cNvPr id="8" name="Picture 7">
            <a:extLst>
              <a:ext uri="{FF2B5EF4-FFF2-40B4-BE49-F238E27FC236}">
                <a16:creationId xmlns:a16="http://schemas.microsoft.com/office/drawing/2014/main" id="{BEA853B0-9B70-AB5E-36AD-AC3C5F0E5F77}"/>
              </a:ext>
            </a:extLst>
          </p:cNvPr>
          <p:cNvPicPr/>
          <p:nvPr/>
        </p:nvPicPr>
        <p:blipFill>
          <a:blip r:embed="rId3"/>
          <a:srcRect t="11504" b="29121"/>
          <a:stretch>
            <a:fillRect/>
          </a:stretch>
        </p:blipFill>
        <p:spPr>
          <a:xfrm rot="20781299">
            <a:off x="20" y="10"/>
            <a:ext cx="3044932" cy="3257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C:\Users\rcadden\Downloads\IMG_4609.JPG">
            <a:extLst>
              <a:ext uri="{FF2B5EF4-FFF2-40B4-BE49-F238E27FC236}">
                <a16:creationId xmlns:a16="http://schemas.microsoft.com/office/drawing/2014/main" id="{F2E35E42-560A-6C3A-C13B-82052E1BA473}"/>
              </a:ext>
            </a:extLst>
          </p:cNvPr>
          <p:cNvPicPr/>
          <p:nvPr/>
        </p:nvPicPr>
        <p:blipFill>
          <a:blip r:embed="rId4" cstate="print">
            <a:extLst>
              <a:ext uri="{28A0092B-C50C-407E-A947-70E740481C1C}">
                <a14:useLocalDpi xmlns:a14="http://schemas.microsoft.com/office/drawing/2010/main" val="0"/>
              </a:ext>
            </a:extLst>
          </a:blip>
          <a:srcRect l="8932" t="37442" r="25436" b="13882"/>
          <a:stretch>
            <a:fillRect/>
          </a:stretch>
        </p:blipFill>
        <p:spPr bwMode="auto">
          <a:xfrm rot="806769">
            <a:off x="3031979" y="10933"/>
            <a:ext cx="3057144" cy="20802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2"/>
          </a:lnRef>
          <a:fillRef idx="1">
            <a:schemeClr val="lt1"/>
          </a:fillRef>
          <a:effectRef idx="0">
            <a:schemeClr val="accent2"/>
          </a:effectRef>
          <a:fontRef idx="minor">
            <a:schemeClr val="dk1"/>
          </a:fontRef>
        </p:style>
      </p:pic>
      <p:pic>
        <p:nvPicPr>
          <p:cNvPr id="7" name="Picture 6" descr="C:\Users\rcadden\Downloads\IMG_4613.JPG">
            <a:extLst>
              <a:ext uri="{FF2B5EF4-FFF2-40B4-BE49-F238E27FC236}">
                <a16:creationId xmlns:a16="http://schemas.microsoft.com/office/drawing/2014/main" id="{59BDAA8B-37DF-FEEA-3D39-D9AE36C9D9CB}"/>
              </a:ext>
            </a:extLst>
          </p:cNvPr>
          <p:cNvPicPr/>
          <p:nvPr/>
        </p:nvPicPr>
        <p:blipFill>
          <a:blip r:embed="rId5" cstate="print">
            <a:extLst>
              <a:ext uri="{28A0092B-C50C-407E-A947-70E740481C1C}">
                <a14:useLocalDpi xmlns:a14="http://schemas.microsoft.com/office/drawing/2010/main" val="0"/>
              </a:ext>
            </a:extLst>
          </a:blip>
          <a:srcRect l="4892" r="41673"/>
          <a:stretch>
            <a:fillRect/>
          </a:stretch>
        </p:blipFill>
        <p:spPr bwMode="auto">
          <a:xfrm rot="814938">
            <a:off x="8898289" y="-18219"/>
            <a:ext cx="3044952" cy="4273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Content Placeholder 3" descr="C:\Users\rcadden\Downloads\IMG_4599.JPG">
            <a:extLst>
              <a:ext uri="{FF2B5EF4-FFF2-40B4-BE49-F238E27FC236}">
                <a16:creationId xmlns:a16="http://schemas.microsoft.com/office/drawing/2014/main" id="{E1C60E51-C11A-361E-1434-F0E64DA3971C}"/>
              </a:ext>
            </a:extLst>
          </p:cNvPr>
          <p:cNvPicPr>
            <a:picLocks/>
          </p:cNvPicPr>
          <p:nvPr/>
        </p:nvPicPr>
        <p:blipFill>
          <a:blip r:embed="rId6" cstate="print">
            <a:extLst>
              <a:ext uri="{28A0092B-C50C-407E-A947-70E740481C1C}">
                <a14:useLocalDpi xmlns:a14="http://schemas.microsoft.com/office/drawing/2010/main" val="0"/>
              </a:ext>
            </a:extLst>
          </a:blip>
          <a:srcRect r="12956"/>
          <a:stretch>
            <a:fillRect/>
          </a:stretch>
        </p:blipFill>
        <p:spPr bwMode="auto">
          <a:xfrm rot="770478">
            <a:off x="81201" y="3576180"/>
            <a:ext cx="2457450" cy="25841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C:\Users\rcadden\Downloads\IMG_4605.JPG">
            <a:extLst>
              <a:ext uri="{FF2B5EF4-FFF2-40B4-BE49-F238E27FC236}">
                <a16:creationId xmlns:a16="http://schemas.microsoft.com/office/drawing/2014/main" id="{F7AD547D-6E18-F004-0103-3F863D961DA3}"/>
              </a:ext>
            </a:extLst>
          </p:cNvPr>
          <p:cNvPicPr/>
          <p:nvPr/>
        </p:nvPicPr>
        <p:blipFill>
          <a:blip r:embed="rId7" cstate="print">
            <a:extLst>
              <a:ext uri="{28A0092B-C50C-407E-A947-70E740481C1C}">
                <a14:useLocalDpi xmlns:a14="http://schemas.microsoft.com/office/drawing/2010/main" val="0"/>
              </a:ext>
            </a:extLst>
          </a:blip>
          <a:srcRect b="20161"/>
          <a:stretch>
            <a:fillRect/>
          </a:stretch>
        </p:blipFill>
        <p:spPr bwMode="auto">
          <a:xfrm>
            <a:off x="7526558" y="3970157"/>
            <a:ext cx="4614711" cy="2778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C:\Users\rcadden\Downloads\IMG_4611.JPG">
            <a:extLst>
              <a:ext uri="{FF2B5EF4-FFF2-40B4-BE49-F238E27FC236}">
                <a16:creationId xmlns:a16="http://schemas.microsoft.com/office/drawing/2014/main" id="{BEE5F98D-B5B1-92BE-94FA-EB114701DA67}"/>
              </a:ext>
            </a:extLst>
          </p:cNvPr>
          <p:cNvPicPr/>
          <p:nvPr/>
        </p:nvPicPr>
        <p:blipFill>
          <a:blip r:embed="rId8" cstate="print">
            <a:extLst>
              <a:ext uri="{28A0092B-C50C-407E-A947-70E740481C1C}">
                <a14:useLocalDpi xmlns:a14="http://schemas.microsoft.com/office/drawing/2010/main" val="0"/>
              </a:ext>
            </a:extLst>
          </a:blip>
          <a:srcRect r="44356"/>
          <a:stretch>
            <a:fillRect/>
          </a:stretch>
        </p:blipFill>
        <p:spPr bwMode="auto">
          <a:xfrm rot="4732277">
            <a:off x="6503658" y="-258845"/>
            <a:ext cx="2080261" cy="2904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509F542-9AC9-F2D1-D51C-BA1CEC63C947}"/>
              </a:ext>
            </a:extLst>
          </p:cNvPr>
          <p:cNvPicPr>
            <a:picLocks noChangeAspect="1"/>
          </p:cNvPicPr>
          <p:nvPr/>
        </p:nvPicPr>
        <p:blipFill>
          <a:blip r:embed="rId9"/>
          <a:srcRect l="15115" r="7031"/>
          <a:stretch>
            <a:fillRect/>
          </a:stretch>
        </p:blipFill>
        <p:spPr>
          <a:xfrm rot="21124545">
            <a:off x="2692341" y="4068582"/>
            <a:ext cx="4754079" cy="2581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descr="C:\Users\rcadden\Downloads\IMG_4616.JPG">
            <a:extLst>
              <a:ext uri="{FF2B5EF4-FFF2-40B4-BE49-F238E27FC236}">
                <a16:creationId xmlns:a16="http://schemas.microsoft.com/office/drawing/2014/main" id="{79E336B3-5B75-D4DA-56FF-EEBBEBB600FE}"/>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4576043">
            <a:off x="2072738" y="2497464"/>
            <a:ext cx="2885946" cy="2329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3026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6CAEE70D-97C6-740B-E43B-9D9F62EE51C2}"/>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2F39812-8C5B-6CF5-8A51-D871FA190CFF}"/>
              </a:ext>
            </a:extLst>
          </p:cNvPr>
          <p:cNvPicPr>
            <a:picLocks noChangeAspect="1"/>
          </p:cNvPicPr>
          <p:nvPr/>
        </p:nvPicPr>
        <p:blipFill>
          <a:blip r:embed="rId2"/>
          <a:stretch>
            <a:fillRect/>
          </a:stretch>
        </p:blipFill>
        <p:spPr>
          <a:xfrm>
            <a:off x="1394680" y="643467"/>
            <a:ext cx="9402640" cy="5571066"/>
          </a:xfrm>
          <a:prstGeom prst="rect">
            <a:avLst/>
          </a:prstGeom>
        </p:spPr>
      </p:pic>
    </p:spTree>
    <p:extLst>
      <p:ext uri="{BB962C8B-B14F-4D97-AF65-F5344CB8AC3E}">
        <p14:creationId xmlns:p14="http://schemas.microsoft.com/office/powerpoint/2010/main" val="1929024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59D8A-AF70-3187-2543-EF1DA2F33112}"/>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157A5CF-7A55-A986-00EF-EA9C6E681CC7}"/>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73E189-D5B4-8576-2606-FF67FF6CF092}"/>
              </a:ext>
            </a:extLst>
          </p:cNvPr>
          <p:cNvSpPr>
            <a:spLocks noGrp="1"/>
          </p:cNvSpPr>
          <p:nvPr>
            <p:ph type="title"/>
          </p:nvPr>
        </p:nvSpPr>
        <p:spPr>
          <a:xfrm>
            <a:off x="6420465" y="609600"/>
            <a:ext cx="5122606" cy="1905000"/>
          </a:xfrm>
        </p:spPr>
        <p:txBody>
          <a:bodyPr>
            <a:normAutofit/>
          </a:bodyPr>
          <a:lstStyle/>
          <a:p>
            <a:r>
              <a:rPr lang="en-US" dirty="0"/>
              <a:t>Mountain Biking Academy</a:t>
            </a:r>
          </a:p>
        </p:txBody>
      </p:sp>
      <p:sp>
        <p:nvSpPr>
          <p:cNvPr id="4" name="Content Placeholder 2">
            <a:extLst>
              <a:ext uri="{FF2B5EF4-FFF2-40B4-BE49-F238E27FC236}">
                <a16:creationId xmlns:a16="http://schemas.microsoft.com/office/drawing/2014/main" id="{70C3570D-2F1C-C737-2DC2-6E5FA37041EB}"/>
              </a:ext>
            </a:extLst>
          </p:cNvPr>
          <p:cNvSpPr>
            <a:spLocks noGrp="1"/>
          </p:cNvSpPr>
          <p:nvPr>
            <p:ph idx="1"/>
          </p:nvPr>
        </p:nvSpPr>
        <p:spPr>
          <a:xfrm>
            <a:off x="6420465" y="2666999"/>
            <a:ext cx="5122606" cy="3216276"/>
          </a:xfrm>
        </p:spPr>
        <p:txBody>
          <a:bodyPr anchor="t">
            <a:normAutofit/>
          </a:bodyPr>
          <a:lstStyle/>
          <a:p>
            <a:r>
              <a:rPr lang="en-US" dirty="0"/>
              <a:t>Half Day Program (8 Credits)</a:t>
            </a:r>
          </a:p>
          <a:p>
            <a:r>
              <a:rPr lang="en-US" dirty="0"/>
              <a:t>PE and Mountain Bike Skills Credit</a:t>
            </a:r>
          </a:p>
          <a:p>
            <a:r>
              <a:rPr lang="en-US" dirty="0"/>
              <a:t>Fee is around $450</a:t>
            </a:r>
          </a:p>
          <a:p>
            <a:r>
              <a:rPr lang="en-US" dirty="0"/>
              <a:t>Spring Semester</a:t>
            </a:r>
          </a:p>
          <a:p>
            <a:r>
              <a:rPr lang="en-US" dirty="0"/>
              <a:t>Expression of interest form online</a:t>
            </a:r>
          </a:p>
          <a:p>
            <a:pPr marL="0" indent="0">
              <a:buNone/>
            </a:pPr>
            <a:endParaRPr lang="en-US" dirty="0"/>
          </a:p>
        </p:txBody>
      </p:sp>
      <p:pic>
        <p:nvPicPr>
          <p:cNvPr id="3" name="Picture 2" descr="Archivo:Mountain-bike-jump.jpg - Wikipedia, la enciclopedia libre">
            <a:extLst>
              <a:ext uri="{FF2B5EF4-FFF2-40B4-BE49-F238E27FC236}">
                <a16:creationId xmlns:a16="http://schemas.microsoft.com/office/drawing/2014/main" id="{80CABF6E-9CE3-756B-EFA0-FE3D235351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89" y="645106"/>
            <a:ext cx="51034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4208978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BAAD1-C06B-8371-849D-87F34FED6A36}"/>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7A37B3D-63CB-E519-FBB1-84776B54EA1D}"/>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26429380-B7E1-6E64-8E2D-8BC60F60D401}"/>
              </a:ext>
            </a:extLst>
          </p:cNvPr>
          <p:cNvSpPr>
            <a:spLocks noGrp="1"/>
          </p:cNvSpPr>
          <p:nvPr>
            <p:ph type="title"/>
          </p:nvPr>
        </p:nvSpPr>
        <p:spPr>
          <a:xfrm>
            <a:off x="8409315" y="2006219"/>
            <a:ext cx="3369133" cy="2060767"/>
          </a:xfrm>
        </p:spPr>
        <p:txBody>
          <a:bodyPr vert="horz" lIns="91440" tIns="45720" rIns="91440" bIns="45720" rtlCol="0" anchor="b">
            <a:normAutofit fontScale="90000"/>
          </a:bodyPr>
          <a:lstStyle/>
          <a:p>
            <a:pPr algn="ctr">
              <a:lnSpc>
                <a:spcPct val="90000"/>
              </a:lnSpc>
            </a:pPr>
            <a: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t>Step 1:</a:t>
            </a: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500" dirty="0">
                <a:effectLst>
                  <a:glow rad="38100">
                    <a:schemeClr val="bg1">
                      <a:lumMod val="65000"/>
                      <a:lumOff val="35000"/>
                      <a:alpha val="50000"/>
                    </a:schemeClr>
                  </a:glow>
                  <a:outerShdw blurRad="28575" dist="31750" dir="13200000" algn="tl" rotWithShape="0">
                    <a:srgbClr val="000000">
                      <a:alpha val="25000"/>
                    </a:srgbClr>
                  </a:outerShdw>
                </a:effectLst>
              </a:rPr>
              <a:t>Choose your Physical &amp; Health Education class</a:t>
            </a:r>
          </a:p>
        </p:txBody>
      </p:sp>
      <p:pic>
        <p:nvPicPr>
          <p:cNvPr id="2" name="Picture 1">
            <a:extLst>
              <a:ext uri="{FF2B5EF4-FFF2-40B4-BE49-F238E27FC236}">
                <a16:creationId xmlns:a16="http://schemas.microsoft.com/office/drawing/2014/main" id="{19FF7503-5136-50BA-60A7-51E6A551506B}"/>
              </a:ext>
            </a:extLst>
          </p:cNvPr>
          <p:cNvPicPr>
            <a:picLocks noChangeAspect="1"/>
          </p:cNvPicPr>
          <p:nvPr/>
        </p:nvPicPr>
        <p:blipFill>
          <a:blip r:embed="rId2"/>
          <a:stretch>
            <a:fillRect/>
          </a:stretch>
        </p:blipFill>
        <p:spPr>
          <a:xfrm>
            <a:off x="697464" y="965932"/>
            <a:ext cx="7597551" cy="5014383"/>
          </a:xfrm>
          <a:prstGeom prst="rect">
            <a:avLst/>
          </a:prstGeom>
        </p:spPr>
      </p:pic>
      <p:sp>
        <p:nvSpPr>
          <p:cNvPr id="6" name="Oval 5">
            <a:extLst>
              <a:ext uri="{FF2B5EF4-FFF2-40B4-BE49-F238E27FC236}">
                <a16:creationId xmlns:a16="http://schemas.microsoft.com/office/drawing/2014/main" id="{11D1FF74-2EA1-CD3E-0F1C-492120270F15}"/>
              </a:ext>
            </a:extLst>
          </p:cNvPr>
          <p:cNvSpPr/>
          <p:nvPr/>
        </p:nvSpPr>
        <p:spPr>
          <a:xfrm>
            <a:off x="2919104" y="5132612"/>
            <a:ext cx="2956763" cy="8477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2963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55175-1585-0A90-1DAE-4E7DF3B2166B}"/>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2400A8E0-3751-6099-06F0-628615CCA5A5}"/>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44082BA-DB2A-F083-FB7C-BB25860FC95A}"/>
              </a:ext>
            </a:extLst>
          </p:cNvPr>
          <p:cNvPicPr>
            <a:picLocks noChangeAspect="1"/>
          </p:cNvPicPr>
          <p:nvPr/>
        </p:nvPicPr>
        <p:blipFill>
          <a:blip r:embed="rId2"/>
          <a:stretch>
            <a:fillRect/>
          </a:stretch>
        </p:blipFill>
        <p:spPr>
          <a:xfrm>
            <a:off x="560975" y="746337"/>
            <a:ext cx="8015920" cy="5571066"/>
          </a:xfrm>
          <a:prstGeom prst="rect">
            <a:avLst/>
          </a:prstGeom>
        </p:spPr>
      </p:pic>
      <p:sp>
        <p:nvSpPr>
          <p:cNvPr id="10" name="Title 1">
            <a:extLst>
              <a:ext uri="{FF2B5EF4-FFF2-40B4-BE49-F238E27FC236}">
                <a16:creationId xmlns:a16="http://schemas.microsoft.com/office/drawing/2014/main" id="{FB058D13-41EC-E7A0-11DF-A4199811EA96}"/>
              </a:ext>
            </a:extLst>
          </p:cNvPr>
          <p:cNvSpPr>
            <a:spLocks noGrp="1"/>
          </p:cNvSpPr>
          <p:nvPr>
            <p:ph type="title"/>
          </p:nvPr>
        </p:nvSpPr>
        <p:spPr>
          <a:xfrm>
            <a:off x="8409315" y="2006219"/>
            <a:ext cx="3369133" cy="2060767"/>
          </a:xfrm>
        </p:spPr>
        <p:txBody>
          <a:bodyPr vert="horz" lIns="91440" tIns="45720" rIns="91440" bIns="45720" rtlCol="0" anchor="b">
            <a:normAutofit fontScale="90000"/>
          </a:bodyPr>
          <a:lstStyle/>
          <a:p>
            <a:pPr algn="ctr">
              <a:lnSpc>
                <a:spcPct val="90000"/>
              </a:lnSpc>
            </a:pPr>
            <a: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t>Step 1:</a:t>
            </a: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500" dirty="0">
                <a:effectLst>
                  <a:glow rad="38100">
                    <a:schemeClr val="bg1">
                      <a:lumMod val="65000"/>
                      <a:lumOff val="35000"/>
                      <a:alpha val="50000"/>
                    </a:schemeClr>
                  </a:glow>
                  <a:outerShdw blurRad="28575" dist="31750" dir="13200000" algn="tl" rotWithShape="0">
                    <a:srgbClr val="000000">
                      <a:alpha val="25000"/>
                    </a:srgbClr>
                  </a:outerShdw>
                </a:effectLst>
              </a:rPr>
              <a:t>Choose your Physical &amp; Health Education class</a:t>
            </a:r>
          </a:p>
        </p:txBody>
      </p:sp>
      <p:sp>
        <p:nvSpPr>
          <p:cNvPr id="6" name="Oval 5">
            <a:extLst>
              <a:ext uri="{FF2B5EF4-FFF2-40B4-BE49-F238E27FC236}">
                <a16:creationId xmlns:a16="http://schemas.microsoft.com/office/drawing/2014/main" id="{7A2AFEF8-C976-8EC7-FD41-58E02B96E443}"/>
              </a:ext>
            </a:extLst>
          </p:cNvPr>
          <p:cNvSpPr/>
          <p:nvPr/>
        </p:nvSpPr>
        <p:spPr>
          <a:xfrm>
            <a:off x="3139237" y="5235482"/>
            <a:ext cx="2956763" cy="116531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128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8D898-B6D8-3E60-EFF1-D5A338CD5A28}"/>
            </a:ext>
          </a:extLst>
        </p:cNvPr>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BDABFDD-91B8-7B38-EDD8-E44A7F20D25C}"/>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8A8EFC2-42B9-A2EA-3D47-7718531200AF}"/>
              </a:ext>
            </a:extLst>
          </p:cNvPr>
          <p:cNvSpPr>
            <a:spLocks noGrp="1"/>
          </p:cNvSpPr>
          <p:nvPr>
            <p:ph type="title"/>
          </p:nvPr>
        </p:nvSpPr>
        <p:spPr>
          <a:xfrm>
            <a:off x="8540794" y="2060812"/>
            <a:ext cx="3369133" cy="2438986"/>
          </a:xfrm>
        </p:spPr>
        <p:txBody>
          <a:bodyPr vert="horz" lIns="91440" tIns="45720" rIns="91440" bIns="45720" rtlCol="0" anchor="b">
            <a:normAutofit/>
          </a:bodyPr>
          <a:lstStyle/>
          <a:p>
            <a:pPr algn="ctr">
              <a:lnSpc>
                <a:spcPct val="90000"/>
              </a:lnSpc>
            </a:pPr>
            <a: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t>Step 2: </a:t>
            </a: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500" dirty="0">
                <a:effectLst>
                  <a:glow rad="38100">
                    <a:schemeClr val="bg1">
                      <a:lumMod val="65000"/>
                      <a:lumOff val="35000"/>
                      <a:alpha val="50000"/>
                    </a:schemeClr>
                  </a:glow>
                  <a:outerShdw blurRad="28575" dist="31750" dir="13200000" algn="tl" rotWithShape="0">
                    <a:srgbClr val="000000">
                      <a:alpha val="25000"/>
                    </a:srgbClr>
                  </a:outerShdw>
                </a:effectLst>
              </a:rPr>
              <a:t>Rank the electives in order of preference</a:t>
            </a:r>
          </a:p>
        </p:txBody>
      </p:sp>
      <p:pic>
        <p:nvPicPr>
          <p:cNvPr id="2" name="Picture 1">
            <a:extLst>
              <a:ext uri="{FF2B5EF4-FFF2-40B4-BE49-F238E27FC236}">
                <a16:creationId xmlns:a16="http://schemas.microsoft.com/office/drawing/2014/main" id="{99CE7B34-A8E8-6271-21CC-BE8C3F9D0696}"/>
              </a:ext>
            </a:extLst>
          </p:cNvPr>
          <p:cNvPicPr>
            <a:picLocks noChangeAspect="1"/>
          </p:cNvPicPr>
          <p:nvPr/>
        </p:nvPicPr>
        <p:blipFill>
          <a:blip r:embed="rId3"/>
          <a:stretch>
            <a:fillRect/>
          </a:stretch>
        </p:blipFill>
        <p:spPr>
          <a:xfrm>
            <a:off x="221326" y="1143657"/>
            <a:ext cx="8250888" cy="4888653"/>
          </a:xfrm>
          <a:prstGeom prst="rect">
            <a:avLst/>
          </a:prstGeom>
        </p:spPr>
      </p:pic>
      <p:sp>
        <p:nvSpPr>
          <p:cNvPr id="6" name="Oval 5">
            <a:extLst>
              <a:ext uri="{FF2B5EF4-FFF2-40B4-BE49-F238E27FC236}">
                <a16:creationId xmlns:a16="http://schemas.microsoft.com/office/drawing/2014/main" id="{225E89BC-2378-6714-8549-9CB3E42CBCED}"/>
              </a:ext>
            </a:extLst>
          </p:cNvPr>
          <p:cNvSpPr/>
          <p:nvPr/>
        </p:nvSpPr>
        <p:spPr>
          <a:xfrm>
            <a:off x="2125980" y="1451610"/>
            <a:ext cx="975222" cy="45807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915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9CA826C-F47A-75EC-1217-755BA273304F}"/>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4D3E83A4-5366-42B8-9E9E-2378A9446E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06FA664-001A-4DAF-9837-CCBCD5DAE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w="22225">
            <a:solidFill>
              <a:srgbClr val="1C5D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1710961-7620-ABD8-1A40-7851ECA0B1A5}"/>
              </a:ext>
            </a:extLst>
          </p:cNvPr>
          <p:cNvPicPr>
            <a:picLocks noChangeAspect="1"/>
          </p:cNvPicPr>
          <p:nvPr/>
        </p:nvPicPr>
        <p:blipFill>
          <a:blip r:embed="rId3"/>
          <a:srcRect t="17505" r="1" b="14380"/>
          <a:stretch>
            <a:fillRect/>
          </a:stretch>
        </p:blipFill>
        <p:spPr>
          <a:xfrm>
            <a:off x="643467" y="643467"/>
            <a:ext cx="10905066" cy="5571066"/>
          </a:xfrm>
          <a:prstGeom prst="rect">
            <a:avLst/>
          </a:prstGeom>
        </p:spPr>
      </p:pic>
    </p:spTree>
    <p:extLst>
      <p:ext uri="{BB962C8B-B14F-4D97-AF65-F5344CB8AC3E}">
        <p14:creationId xmlns:p14="http://schemas.microsoft.com/office/powerpoint/2010/main" val="2034940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C57E6-11C3-554D-DCBA-E5C53E4D9AC9}"/>
            </a:ext>
          </a:extLst>
        </p:cNvPr>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9187D85-9E13-DCA3-F95C-620AB3A48BF8}"/>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F916BF-57E2-5320-5BBC-08B8DEF4539F}"/>
              </a:ext>
            </a:extLst>
          </p:cNvPr>
          <p:cNvPicPr>
            <a:picLocks noChangeAspect="1"/>
          </p:cNvPicPr>
          <p:nvPr/>
        </p:nvPicPr>
        <p:blipFill>
          <a:blip r:embed="rId3"/>
          <a:stretch>
            <a:fillRect/>
          </a:stretch>
        </p:blipFill>
        <p:spPr>
          <a:xfrm>
            <a:off x="269204" y="1614191"/>
            <a:ext cx="8140111" cy="4063746"/>
          </a:xfrm>
          <a:prstGeom prst="rect">
            <a:avLst/>
          </a:prstGeom>
        </p:spPr>
      </p:pic>
      <p:sp>
        <p:nvSpPr>
          <p:cNvPr id="10" name="Title 1">
            <a:extLst>
              <a:ext uri="{FF2B5EF4-FFF2-40B4-BE49-F238E27FC236}">
                <a16:creationId xmlns:a16="http://schemas.microsoft.com/office/drawing/2014/main" id="{00F0F985-E605-8356-5212-A14E00631162}"/>
              </a:ext>
            </a:extLst>
          </p:cNvPr>
          <p:cNvSpPr>
            <a:spLocks noGrp="1"/>
          </p:cNvSpPr>
          <p:nvPr>
            <p:ph type="title"/>
          </p:nvPr>
        </p:nvSpPr>
        <p:spPr>
          <a:xfrm>
            <a:off x="8409315" y="379275"/>
            <a:ext cx="3369133" cy="5461967"/>
          </a:xfrm>
        </p:spPr>
        <p:txBody>
          <a:bodyPr vert="horz" lIns="91440" tIns="45720" rIns="91440" bIns="45720" rtlCol="0" anchor="b">
            <a:normAutofit fontScale="90000"/>
          </a:bodyPr>
          <a:lstStyle/>
          <a:p>
            <a:pPr algn="ctr">
              <a:lnSpc>
                <a:spcPct val="90000"/>
              </a:lnSpc>
            </a:pP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Step 3: </a:t>
            </a: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t>Indicate if you will be applying to </a:t>
            </a:r>
            <a:r>
              <a:rPr lang="en-US" sz="2800">
                <a:effectLst>
                  <a:glow rad="38100">
                    <a:schemeClr val="bg1">
                      <a:lumMod val="65000"/>
                      <a:lumOff val="35000"/>
                      <a:alpha val="50000"/>
                    </a:schemeClr>
                  </a:glow>
                  <a:outerShdw blurRad="28575" dist="31750" dir="13200000" algn="tl" rotWithShape="0">
                    <a:srgbClr val="000000">
                      <a:alpha val="25000"/>
                    </a:srgbClr>
                  </a:outerShdw>
                </a:effectLst>
              </a:rPr>
              <a:t>a Specialized Course</a:t>
            </a:r>
            <a:b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Step 4:</a:t>
            </a: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700" dirty="0">
                <a:effectLst>
                  <a:glow rad="38100">
                    <a:schemeClr val="bg1">
                      <a:lumMod val="65000"/>
                      <a:lumOff val="35000"/>
                      <a:alpha val="50000"/>
                    </a:schemeClr>
                  </a:glow>
                  <a:outerShdw blurRad="28575" dist="31750" dir="13200000" algn="tl" rotWithShape="0">
                    <a:srgbClr val="000000">
                      <a:alpha val="25000"/>
                    </a:srgbClr>
                  </a:outerShdw>
                </a:effectLst>
              </a:rPr>
              <a:t>Check any Out of Timetable Courses you would like to take</a:t>
            </a:r>
          </a:p>
        </p:txBody>
      </p:sp>
      <p:sp>
        <p:nvSpPr>
          <p:cNvPr id="5" name="Oval 4">
            <a:extLst>
              <a:ext uri="{FF2B5EF4-FFF2-40B4-BE49-F238E27FC236}">
                <a16:creationId xmlns:a16="http://schemas.microsoft.com/office/drawing/2014/main" id="{279E8D4D-FB45-2523-EC0E-6EA2A23FEACD}"/>
              </a:ext>
            </a:extLst>
          </p:cNvPr>
          <p:cNvSpPr/>
          <p:nvPr/>
        </p:nvSpPr>
        <p:spPr>
          <a:xfrm>
            <a:off x="2972181" y="1885950"/>
            <a:ext cx="407410" cy="70866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3693544-153D-0A8B-4C1E-CE1DAD5EB43E}"/>
              </a:ext>
            </a:extLst>
          </p:cNvPr>
          <p:cNvSpPr/>
          <p:nvPr/>
        </p:nvSpPr>
        <p:spPr>
          <a:xfrm>
            <a:off x="2903220" y="3613309"/>
            <a:ext cx="510661" cy="18159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165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2DEA3-E07D-306F-11D8-5C8EFE99A07D}"/>
            </a:ext>
          </a:extLst>
        </p:cNvPr>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622A30F-BD7D-27DB-67A2-6B8E572A3CDF}"/>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D775DBC7-ACBA-6E81-DFE4-39D68B8E8762}"/>
              </a:ext>
            </a:extLst>
          </p:cNvPr>
          <p:cNvSpPr>
            <a:spLocks noGrp="1"/>
          </p:cNvSpPr>
          <p:nvPr>
            <p:ph type="title"/>
          </p:nvPr>
        </p:nvSpPr>
        <p:spPr>
          <a:xfrm>
            <a:off x="812800" y="1405467"/>
            <a:ext cx="10742285" cy="2252133"/>
          </a:xfrm>
        </p:spPr>
        <p:txBody>
          <a:bodyPr vert="horz" lIns="91440" tIns="45720" rIns="91440" bIns="45720" rtlCol="0" anchor="b">
            <a:normAutofit/>
          </a:bodyPr>
          <a:lstStyle/>
          <a:p>
            <a:pPr algn="ctr">
              <a:lnSpc>
                <a:spcPct val="90000"/>
              </a:lnSpc>
            </a:pP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Sign and return the form by </a:t>
            </a: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000"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rPr>
              <a:t>Friday March 6</a:t>
            </a:r>
            <a:b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br>
            <a:endParaRPr lang="en-US" sz="27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4" name="Picture 3">
            <a:extLst>
              <a:ext uri="{FF2B5EF4-FFF2-40B4-BE49-F238E27FC236}">
                <a16:creationId xmlns:a16="http://schemas.microsoft.com/office/drawing/2014/main" id="{BB3D1C77-B0A0-EDC5-ED85-C82FD55BA3FD}"/>
              </a:ext>
            </a:extLst>
          </p:cNvPr>
          <p:cNvPicPr>
            <a:picLocks noChangeAspect="1"/>
          </p:cNvPicPr>
          <p:nvPr/>
        </p:nvPicPr>
        <p:blipFill>
          <a:blip r:embed="rId3"/>
          <a:stretch>
            <a:fillRect/>
          </a:stretch>
        </p:blipFill>
        <p:spPr>
          <a:xfrm>
            <a:off x="2384721" y="4192072"/>
            <a:ext cx="7772400" cy="898543"/>
          </a:xfrm>
          <a:prstGeom prst="rect">
            <a:avLst/>
          </a:prstGeom>
        </p:spPr>
      </p:pic>
      <p:sp>
        <p:nvSpPr>
          <p:cNvPr id="5" name="Oval 4">
            <a:extLst>
              <a:ext uri="{FF2B5EF4-FFF2-40B4-BE49-F238E27FC236}">
                <a16:creationId xmlns:a16="http://schemas.microsoft.com/office/drawing/2014/main" id="{460D91E7-2064-1314-05D3-9EBD18201F2F}"/>
              </a:ext>
            </a:extLst>
          </p:cNvPr>
          <p:cNvSpPr/>
          <p:nvPr/>
        </p:nvSpPr>
        <p:spPr>
          <a:xfrm>
            <a:off x="2499563" y="3898631"/>
            <a:ext cx="2236209" cy="11919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31F659E-D1D6-465A-C4B8-645C8D786E7C}"/>
              </a:ext>
            </a:extLst>
          </p:cNvPr>
          <p:cNvSpPr/>
          <p:nvPr/>
        </p:nvSpPr>
        <p:spPr>
          <a:xfrm>
            <a:off x="5220021" y="3898631"/>
            <a:ext cx="2236209" cy="11919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CEDF80F-F9D9-CB36-4243-EC7A7E0B3608}"/>
              </a:ext>
            </a:extLst>
          </p:cNvPr>
          <p:cNvSpPr/>
          <p:nvPr/>
        </p:nvSpPr>
        <p:spPr>
          <a:xfrm>
            <a:off x="7735173" y="3957732"/>
            <a:ext cx="2236209" cy="11919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411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31F928E0-BCE9-D9D9-34A0-C1C074114792}"/>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F8C690C-F94C-5799-B79D-73CF458BB867}"/>
              </a:ext>
            </a:extLst>
          </p:cNvPr>
          <p:cNvSpPr>
            <a:spLocks noGrp="1"/>
          </p:cNvSpPr>
          <p:nvPr>
            <p:ph type="title"/>
          </p:nvPr>
        </p:nvSpPr>
        <p:spPr>
          <a:xfrm>
            <a:off x="1141413" y="353483"/>
            <a:ext cx="9905998" cy="1905000"/>
          </a:xfrm>
        </p:spPr>
        <p:txBody>
          <a:bodyPr/>
          <a:lstStyle/>
          <a:p>
            <a:r>
              <a:rPr lang="en-US" dirty="0"/>
              <a:t>Extra-Curriculars</a:t>
            </a:r>
          </a:p>
        </p:txBody>
      </p:sp>
      <p:pic>
        <p:nvPicPr>
          <p:cNvPr id="3" name="Picture 2" descr="A person in a garment&#10;&#10;Description automatically generated">
            <a:extLst>
              <a:ext uri="{FF2B5EF4-FFF2-40B4-BE49-F238E27FC236}">
                <a16:creationId xmlns:a16="http://schemas.microsoft.com/office/drawing/2014/main" id="{33FA3CA6-5105-12B0-AEC3-650F0A43C0E7}"/>
              </a:ext>
            </a:extLst>
          </p:cNvPr>
          <p:cNvPicPr>
            <a:picLocks noChangeAspect="1"/>
          </p:cNvPicPr>
          <p:nvPr/>
        </p:nvPicPr>
        <p:blipFill>
          <a:blip r:embed="rId3"/>
          <a:stretch>
            <a:fillRect/>
          </a:stretch>
        </p:blipFill>
        <p:spPr>
          <a:xfrm>
            <a:off x="6626223" y="609600"/>
            <a:ext cx="4421188" cy="5894917"/>
          </a:xfrm>
          <a:prstGeom prst="rect">
            <a:avLst/>
          </a:prstGeom>
        </p:spPr>
      </p:pic>
      <p:sp>
        <p:nvSpPr>
          <p:cNvPr id="4" name="Content Placeholder 2">
            <a:extLst>
              <a:ext uri="{FF2B5EF4-FFF2-40B4-BE49-F238E27FC236}">
                <a16:creationId xmlns:a16="http://schemas.microsoft.com/office/drawing/2014/main" id="{E9C7861B-497A-2CAB-24C4-D0EAB6CC30BB}"/>
              </a:ext>
            </a:extLst>
          </p:cNvPr>
          <p:cNvSpPr txBox="1">
            <a:spLocks/>
          </p:cNvSpPr>
          <p:nvPr/>
        </p:nvSpPr>
        <p:spPr>
          <a:xfrm>
            <a:off x="1141413" y="2258483"/>
            <a:ext cx="7046844" cy="3415749"/>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Sports</a:t>
            </a:r>
          </a:p>
          <a:p>
            <a:r>
              <a:rPr lang="en-US" dirty="0"/>
              <a:t>Clubs</a:t>
            </a:r>
          </a:p>
          <a:p>
            <a:r>
              <a:rPr lang="en-US" dirty="0"/>
              <a:t>Field Trips</a:t>
            </a:r>
          </a:p>
          <a:p>
            <a:r>
              <a:rPr lang="en-US" dirty="0"/>
              <a:t>Leadership</a:t>
            </a:r>
          </a:p>
          <a:p>
            <a:r>
              <a:rPr lang="en-US" dirty="0"/>
              <a:t>School Play</a:t>
            </a:r>
          </a:p>
          <a:p>
            <a:r>
              <a:rPr lang="en-US" dirty="0"/>
              <a:t>Etc.</a:t>
            </a:r>
          </a:p>
          <a:p>
            <a:endParaRPr lang="en-US" dirty="0"/>
          </a:p>
        </p:txBody>
      </p:sp>
    </p:spTree>
    <p:extLst>
      <p:ext uri="{BB962C8B-B14F-4D97-AF65-F5344CB8AC3E}">
        <p14:creationId xmlns:p14="http://schemas.microsoft.com/office/powerpoint/2010/main" val="2022193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7CA31AC-1534-4908-96E6-93003F424AB1}"/>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BB6FD8B-28AE-5AB8-8BD7-380ABD82E0E6}"/>
              </a:ext>
            </a:extLst>
          </p:cNvPr>
          <p:cNvSpPr>
            <a:spLocks noGrp="1"/>
          </p:cNvSpPr>
          <p:nvPr>
            <p:ph type="title"/>
          </p:nvPr>
        </p:nvSpPr>
        <p:spPr>
          <a:xfrm>
            <a:off x="684213" y="0"/>
            <a:ext cx="9905998" cy="1905000"/>
          </a:xfrm>
        </p:spPr>
        <p:txBody>
          <a:bodyPr/>
          <a:lstStyle/>
          <a:p>
            <a:r>
              <a:rPr lang="en-US" dirty="0"/>
              <a:t>Fall Sports</a:t>
            </a:r>
          </a:p>
        </p:txBody>
      </p:sp>
      <p:pic>
        <p:nvPicPr>
          <p:cNvPr id="3" name="Picture 2">
            <a:extLst>
              <a:ext uri="{FF2B5EF4-FFF2-40B4-BE49-F238E27FC236}">
                <a16:creationId xmlns:a16="http://schemas.microsoft.com/office/drawing/2014/main" id="{EB22A073-9CA9-53DA-4987-D7904E46E99E}"/>
              </a:ext>
            </a:extLst>
          </p:cNvPr>
          <p:cNvPicPr>
            <a:picLocks noChangeAspect="1"/>
          </p:cNvPicPr>
          <p:nvPr/>
        </p:nvPicPr>
        <p:blipFill rotWithShape="1">
          <a:blip r:embed="rId2"/>
          <a:srcRect l="1662" t="9259"/>
          <a:stretch/>
        </p:blipFill>
        <p:spPr>
          <a:xfrm>
            <a:off x="469013" y="4250725"/>
            <a:ext cx="3521500" cy="2239932"/>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C2A25E54-CE90-B923-0B5A-74C0B2A318D4}"/>
              </a:ext>
            </a:extLst>
          </p:cNvPr>
          <p:cNvPicPr>
            <a:picLocks noChangeAspect="1"/>
          </p:cNvPicPr>
          <p:nvPr/>
        </p:nvPicPr>
        <p:blipFill>
          <a:blip r:embed="rId3"/>
          <a:stretch>
            <a:fillRect/>
          </a:stretch>
        </p:blipFill>
        <p:spPr>
          <a:xfrm>
            <a:off x="4825429" y="373733"/>
            <a:ext cx="3271320" cy="2453490"/>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9CF0516B-3D0D-7775-35C5-0C922E1C5B7F}"/>
              </a:ext>
            </a:extLst>
          </p:cNvPr>
          <p:cNvPicPr>
            <a:picLocks noChangeAspect="1"/>
          </p:cNvPicPr>
          <p:nvPr/>
        </p:nvPicPr>
        <p:blipFill rotWithShape="1">
          <a:blip r:embed="rId4"/>
          <a:srcRect l="5053" t="5901" r="5112"/>
          <a:stretch/>
        </p:blipFill>
        <p:spPr>
          <a:xfrm>
            <a:off x="8434990" y="1107903"/>
            <a:ext cx="3358471" cy="2796422"/>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7" name="Picture 6" descr="A group of football players posing for a photo&#10;&#10;Description automatically generated">
            <a:extLst>
              <a:ext uri="{FF2B5EF4-FFF2-40B4-BE49-F238E27FC236}">
                <a16:creationId xmlns:a16="http://schemas.microsoft.com/office/drawing/2014/main" id="{7B7983DE-E87A-F67A-8528-2A73FF12B00D}"/>
              </a:ext>
            </a:extLst>
          </p:cNvPr>
          <p:cNvPicPr>
            <a:picLocks noChangeAspect="1"/>
          </p:cNvPicPr>
          <p:nvPr/>
        </p:nvPicPr>
        <p:blipFill rotWithShape="1">
          <a:blip r:embed="rId5"/>
          <a:srcRect l="19976" t="37466" r="18867" b="16005"/>
          <a:stretch>
            <a:fillRect/>
          </a:stretch>
        </p:blipFill>
        <p:spPr>
          <a:xfrm>
            <a:off x="7431357" y="4250725"/>
            <a:ext cx="4692331" cy="2382933"/>
          </a:xfrm>
          <a:prstGeom prst="rect">
            <a:avLst/>
          </a:prstGeom>
          <a:noFill/>
          <a:ln w="44450" cap="sq">
            <a:solidFill>
              <a:schemeClr val="bg2"/>
            </a:solidFill>
            <a:miter lim="800000"/>
          </a:ln>
        </p:spPr>
      </p:pic>
      <p:pic>
        <p:nvPicPr>
          <p:cNvPr id="4098" name="Picture 2">
            <a:extLst>
              <a:ext uri="{FF2B5EF4-FFF2-40B4-BE49-F238E27FC236}">
                <a16:creationId xmlns:a16="http://schemas.microsoft.com/office/drawing/2014/main" id="{4C166C1A-5417-493E-718A-39180D27FD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4909"/>
          <a:stretch>
            <a:fillRect/>
          </a:stretch>
        </p:blipFill>
        <p:spPr bwMode="auto">
          <a:xfrm>
            <a:off x="564104" y="1563911"/>
            <a:ext cx="3705244" cy="20867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0DF68F8-B07A-E28C-98FA-06BCB856439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2261" y="4768895"/>
            <a:ext cx="1571325" cy="20867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336EC46B-6EFC-0CF3-97D7-E76C8904B9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60644" y="2972356"/>
            <a:ext cx="2194560" cy="1651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615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FC9EF67-C6E3-9EB4-F1A7-6F6794F18389}"/>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C0E2FDF-64B5-0D10-3B70-32C360F18CF6}"/>
              </a:ext>
            </a:extLst>
          </p:cNvPr>
          <p:cNvSpPr>
            <a:spLocks noGrp="1"/>
          </p:cNvSpPr>
          <p:nvPr>
            <p:ph type="title"/>
          </p:nvPr>
        </p:nvSpPr>
        <p:spPr>
          <a:xfrm>
            <a:off x="728458" y="-219274"/>
            <a:ext cx="9905998" cy="1905000"/>
          </a:xfrm>
        </p:spPr>
        <p:txBody>
          <a:bodyPr/>
          <a:lstStyle/>
          <a:p>
            <a:r>
              <a:rPr lang="en-US" dirty="0"/>
              <a:t>Winter Sports</a:t>
            </a:r>
          </a:p>
        </p:txBody>
      </p:sp>
      <p:pic>
        <p:nvPicPr>
          <p:cNvPr id="3" name="Picture 2" descr="A group of girls standing in a row&#10;&#10;Description automatically generated">
            <a:extLst>
              <a:ext uri="{FF2B5EF4-FFF2-40B4-BE49-F238E27FC236}">
                <a16:creationId xmlns:a16="http://schemas.microsoft.com/office/drawing/2014/main" id="{BA7E79B0-2DB8-263D-651E-168ECB0D0DC3}"/>
              </a:ext>
            </a:extLst>
          </p:cNvPr>
          <p:cNvPicPr>
            <a:picLocks noChangeAspect="1"/>
          </p:cNvPicPr>
          <p:nvPr/>
        </p:nvPicPr>
        <p:blipFill>
          <a:blip r:embed="rId2"/>
          <a:stretch>
            <a:fillRect/>
          </a:stretch>
        </p:blipFill>
        <p:spPr>
          <a:xfrm>
            <a:off x="4968868" y="3134115"/>
            <a:ext cx="1772499" cy="2511499"/>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4" name="Picture 3" descr="A group of people on skis posing for a photo&#10;&#10;Description automatically generated">
            <a:extLst>
              <a:ext uri="{FF2B5EF4-FFF2-40B4-BE49-F238E27FC236}">
                <a16:creationId xmlns:a16="http://schemas.microsoft.com/office/drawing/2014/main" id="{BA1C20ED-7307-8FFA-EE52-9911F6A31EB5}"/>
              </a:ext>
            </a:extLst>
          </p:cNvPr>
          <p:cNvPicPr>
            <a:picLocks noChangeAspect="1"/>
          </p:cNvPicPr>
          <p:nvPr/>
        </p:nvPicPr>
        <p:blipFill>
          <a:blip r:embed="rId3"/>
          <a:stretch>
            <a:fillRect/>
          </a:stretch>
        </p:blipFill>
        <p:spPr>
          <a:xfrm>
            <a:off x="6973516" y="4389865"/>
            <a:ext cx="4984136" cy="2242861"/>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6" name="Picture 5" descr="A group of people posing for a photo&#10;&#10;Description automatically generated">
            <a:extLst>
              <a:ext uri="{FF2B5EF4-FFF2-40B4-BE49-F238E27FC236}">
                <a16:creationId xmlns:a16="http://schemas.microsoft.com/office/drawing/2014/main" id="{FA0A03E0-995D-0E24-7B3C-A1485701A7FA}"/>
              </a:ext>
            </a:extLst>
          </p:cNvPr>
          <p:cNvPicPr>
            <a:picLocks noChangeAspect="1"/>
          </p:cNvPicPr>
          <p:nvPr/>
        </p:nvPicPr>
        <p:blipFill rotWithShape="1">
          <a:blip r:embed="rId4"/>
          <a:srcRect l="1716" t="29901" r="-980" b="4902"/>
          <a:stretch/>
        </p:blipFill>
        <p:spPr>
          <a:xfrm>
            <a:off x="7721802" y="2404166"/>
            <a:ext cx="3807192" cy="1875395"/>
          </a:xfrm>
          <a:prstGeom prst="rect">
            <a:avLst/>
          </a:prstGeom>
        </p:spPr>
      </p:pic>
      <p:pic>
        <p:nvPicPr>
          <p:cNvPr id="7" name="Picture 6" descr="A group of people in sports uniforms&#10;&#10;Description automatically generated">
            <a:extLst>
              <a:ext uri="{FF2B5EF4-FFF2-40B4-BE49-F238E27FC236}">
                <a16:creationId xmlns:a16="http://schemas.microsoft.com/office/drawing/2014/main" id="{F9469919-96B4-FE46-FD4F-C2EA19D41B3B}"/>
              </a:ext>
            </a:extLst>
          </p:cNvPr>
          <p:cNvPicPr>
            <a:picLocks noChangeAspect="1"/>
          </p:cNvPicPr>
          <p:nvPr/>
        </p:nvPicPr>
        <p:blipFill rotWithShape="1">
          <a:blip r:embed="rId5"/>
          <a:srcRect t="24575"/>
          <a:stretch/>
        </p:blipFill>
        <p:spPr>
          <a:xfrm>
            <a:off x="230866" y="1557274"/>
            <a:ext cx="4476384" cy="2532229"/>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8" name="Picture 7" descr="A group of people posing for a photo&#10;&#10;Description automatically generated">
            <a:extLst>
              <a:ext uri="{FF2B5EF4-FFF2-40B4-BE49-F238E27FC236}">
                <a16:creationId xmlns:a16="http://schemas.microsoft.com/office/drawing/2014/main" id="{E3921B84-4195-C163-39D4-DAED9AE725A8}"/>
              </a:ext>
            </a:extLst>
          </p:cNvPr>
          <p:cNvPicPr>
            <a:picLocks noChangeAspect="1"/>
          </p:cNvPicPr>
          <p:nvPr/>
        </p:nvPicPr>
        <p:blipFill rotWithShape="1">
          <a:blip r:embed="rId6"/>
          <a:srcRect l="6250" t="30271" r="17095" b="10141"/>
          <a:stretch/>
        </p:blipFill>
        <p:spPr>
          <a:xfrm>
            <a:off x="5175345" y="46990"/>
            <a:ext cx="6451906" cy="2258941"/>
          </a:xfrm>
          <a:prstGeom prst="rect">
            <a:avLst/>
          </a:prstGeom>
        </p:spPr>
      </p:pic>
      <p:pic>
        <p:nvPicPr>
          <p:cNvPr id="1026" name="Picture 2">
            <a:extLst>
              <a:ext uri="{FF2B5EF4-FFF2-40B4-BE49-F238E27FC236}">
                <a16:creationId xmlns:a16="http://schemas.microsoft.com/office/drawing/2014/main" id="{01671C68-B231-456E-25E5-BDFEB7470F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0070" y="4389864"/>
            <a:ext cx="3988433" cy="21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3139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0BF33-B96B-CC9F-D280-127FC5F73B9B}"/>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EBDD538-4314-21E4-7973-EDBAB06135A5}"/>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D1187C-544E-50F4-0D32-E5FAB91F58A7}"/>
              </a:ext>
            </a:extLst>
          </p:cNvPr>
          <p:cNvSpPr>
            <a:spLocks noGrp="1"/>
          </p:cNvSpPr>
          <p:nvPr>
            <p:ph type="title"/>
          </p:nvPr>
        </p:nvSpPr>
        <p:spPr>
          <a:xfrm>
            <a:off x="728458" y="-219274"/>
            <a:ext cx="9905998" cy="1905000"/>
          </a:xfrm>
        </p:spPr>
        <p:txBody>
          <a:bodyPr/>
          <a:lstStyle/>
          <a:p>
            <a:r>
              <a:rPr lang="en-US" dirty="0"/>
              <a:t>Spring Sports</a:t>
            </a:r>
          </a:p>
        </p:txBody>
      </p:sp>
      <p:pic>
        <p:nvPicPr>
          <p:cNvPr id="9" name="Picture 8" descr="A group of people posing for a photo&#10;&#10;Description automatically generated with medium confidence">
            <a:extLst>
              <a:ext uri="{FF2B5EF4-FFF2-40B4-BE49-F238E27FC236}">
                <a16:creationId xmlns:a16="http://schemas.microsoft.com/office/drawing/2014/main" id="{04F12CA5-07DF-AB6F-7A74-9B8165BB2763}"/>
              </a:ext>
            </a:extLst>
          </p:cNvPr>
          <p:cNvPicPr>
            <a:picLocks noChangeAspect="1"/>
          </p:cNvPicPr>
          <p:nvPr/>
        </p:nvPicPr>
        <p:blipFill rotWithShape="1">
          <a:blip r:embed="rId2">
            <a:extLst>
              <a:ext uri="{28A0092B-C50C-407E-A947-70E740481C1C}">
                <a14:useLocalDpi xmlns:a14="http://schemas.microsoft.com/office/drawing/2010/main" val="0"/>
              </a:ext>
            </a:extLst>
          </a:blip>
          <a:srcRect l="14563" t="-1357" r="13776" b="1357"/>
          <a:stretch/>
        </p:blipFill>
        <p:spPr>
          <a:xfrm>
            <a:off x="366026" y="3897809"/>
            <a:ext cx="2490217" cy="2606229"/>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164E70DE-AC86-F11A-C7AF-0C2F285E9AF1}"/>
              </a:ext>
            </a:extLst>
          </p:cNvPr>
          <p:cNvPicPr>
            <a:picLocks noChangeAspect="1"/>
          </p:cNvPicPr>
          <p:nvPr/>
        </p:nvPicPr>
        <p:blipFill rotWithShape="1">
          <a:blip r:embed="rId3">
            <a:extLst>
              <a:ext uri="{28A0092B-C50C-407E-A947-70E740481C1C}">
                <a14:useLocalDpi xmlns:a14="http://schemas.microsoft.com/office/drawing/2010/main" val="0"/>
              </a:ext>
            </a:extLst>
          </a:blip>
          <a:srcRect l="16444" t="19693" r="33944" b="15027"/>
          <a:stretch/>
        </p:blipFill>
        <p:spPr>
          <a:xfrm>
            <a:off x="6216221" y="353962"/>
            <a:ext cx="5609753" cy="3324573"/>
          </a:xfrm>
          <a:prstGeom prst="rect">
            <a:avLst/>
          </a:prstGeom>
        </p:spPr>
      </p:pic>
      <p:pic>
        <p:nvPicPr>
          <p:cNvPr id="12" name="Picture 11" descr="A group of girls posing for a photo&#10;&#10;Description automatically generated with medium confidence">
            <a:extLst>
              <a:ext uri="{FF2B5EF4-FFF2-40B4-BE49-F238E27FC236}">
                <a16:creationId xmlns:a16="http://schemas.microsoft.com/office/drawing/2014/main" id="{FAA2F0E0-781A-F4EE-BF65-56DEA2A6EDD6}"/>
              </a:ext>
            </a:extLst>
          </p:cNvPr>
          <p:cNvPicPr>
            <a:picLocks noChangeAspect="1"/>
          </p:cNvPicPr>
          <p:nvPr/>
        </p:nvPicPr>
        <p:blipFill rotWithShape="1">
          <a:blip r:embed="rId4">
            <a:extLst>
              <a:ext uri="{28A0092B-C50C-407E-A947-70E740481C1C}">
                <a14:useLocalDpi xmlns:a14="http://schemas.microsoft.com/office/drawing/2010/main" val="0"/>
              </a:ext>
            </a:extLst>
          </a:blip>
          <a:srcRect l="6550" r="4463"/>
          <a:stretch/>
        </p:blipFill>
        <p:spPr>
          <a:xfrm>
            <a:off x="8463291" y="3817362"/>
            <a:ext cx="3362683" cy="2834159"/>
          </a:xfrm>
          <a:prstGeom prst="rect">
            <a:avLst/>
          </a:prstGeom>
        </p:spPr>
      </p:pic>
      <p:pic>
        <p:nvPicPr>
          <p:cNvPr id="13" name="Picture 12" descr="A picture containing person, sport, outdoor, clothing&#10;&#10;Description automatically generated">
            <a:extLst>
              <a:ext uri="{FF2B5EF4-FFF2-40B4-BE49-F238E27FC236}">
                <a16:creationId xmlns:a16="http://schemas.microsoft.com/office/drawing/2014/main" id="{F8A8A463-EEB2-9C1C-6245-4FC79567D17D}"/>
              </a:ext>
            </a:extLst>
          </p:cNvPr>
          <p:cNvPicPr>
            <a:picLocks noChangeAspect="1"/>
          </p:cNvPicPr>
          <p:nvPr/>
        </p:nvPicPr>
        <p:blipFill rotWithShape="1">
          <a:blip r:embed="rId5">
            <a:extLst>
              <a:ext uri="{28A0092B-C50C-407E-A947-70E740481C1C}">
                <a14:useLocalDpi xmlns:a14="http://schemas.microsoft.com/office/drawing/2010/main" val="0"/>
              </a:ext>
            </a:extLst>
          </a:blip>
          <a:srcRect l="13776" r="27163"/>
          <a:stretch/>
        </p:blipFill>
        <p:spPr>
          <a:xfrm>
            <a:off x="6661036" y="3897809"/>
            <a:ext cx="1614372" cy="2050025"/>
          </a:xfrm>
          <a:prstGeom prst="rect">
            <a:avLst/>
          </a:prstGeom>
        </p:spPr>
      </p:pic>
      <p:pic>
        <p:nvPicPr>
          <p:cNvPr id="14" name="Picture 13" descr="A group of people posing for a photo">
            <a:extLst>
              <a:ext uri="{FF2B5EF4-FFF2-40B4-BE49-F238E27FC236}">
                <a16:creationId xmlns:a16="http://schemas.microsoft.com/office/drawing/2014/main" id="{58645ABD-EBF7-7CC0-6C17-2432DD45F752}"/>
              </a:ext>
            </a:extLst>
          </p:cNvPr>
          <p:cNvPicPr>
            <a:picLocks noChangeAspect="1"/>
          </p:cNvPicPr>
          <p:nvPr/>
        </p:nvPicPr>
        <p:blipFill rotWithShape="1">
          <a:blip r:embed="rId6">
            <a:extLst>
              <a:ext uri="{28A0092B-C50C-407E-A947-70E740481C1C}">
                <a14:useLocalDpi xmlns:a14="http://schemas.microsoft.com/office/drawing/2010/main" val="0"/>
              </a:ext>
            </a:extLst>
          </a:blip>
          <a:srcRect l="19531" t="45261" r="16780" b="15903"/>
          <a:stretch/>
        </p:blipFill>
        <p:spPr>
          <a:xfrm>
            <a:off x="366026" y="1091399"/>
            <a:ext cx="5465165" cy="2499355"/>
          </a:xfrm>
          <a:prstGeom prst="rect">
            <a:avLst/>
          </a:prstGeom>
        </p:spPr>
      </p:pic>
      <p:pic>
        <p:nvPicPr>
          <p:cNvPr id="15" name="Picture 4" descr="Image preview">
            <a:extLst>
              <a:ext uri="{FF2B5EF4-FFF2-40B4-BE49-F238E27FC236}">
                <a16:creationId xmlns:a16="http://schemas.microsoft.com/office/drawing/2014/main" id="{1BE73319-659D-E52E-8DBA-3CF23BA3BF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780" t="20192" r="12453"/>
          <a:stretch/>
        </p:blipFill>
        <p:spPr bwMode="auto">
          <a:xfrm>
            <a:off x="3181142" y="4527341"/>
            <a:ext cx="3154994" cy="142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717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1879ADB-046B-246D-2598-8EA682E37E59}"/>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986D761-AF05-ABEB-D930-0DB8508FA55F}"/>
              </a:ext>
            </a:extLst>
          </p:cNvPr>
          <p:cNvSpPr>
            <a:spLocks noGrp="1"/>
          </p:cNvSpPr>
          <p:nvPr>
            <p:ph type="title"/>
          </p:nvPr>
        </p:nvSpPr>
        <p:spPr>
          <a:xfrm>
            <a:off x="1023080" y="95874"/>
            <a:ext cx="3020463" cy="1905000"/>
          </a:xfrm>
        </p:spPr>
        <p:txBody>
          <a:bodyPr/>
          <a:lstStyle/>
          <a:p>
            <a:r>
              <a:rPr lang="en-US" dirty="0"/>
              <a:t>Lunchtime</a:t>
            </a:r>
          </a:p>
        </p:txBody>
      </p:sp>
      <p:sp>
        <p:nvSpPr>
          <p:cNvPr id="3" name="TextBox 2">
            <a:extLst>
              <a:ext uri="{FF2B5EF4-FFF2-40B4-BE49-F238E27FC236}">
                <a16:creationId xmlns:a16="http://schemas.microsoft.com/office/drawing/2014/main" id="{987F4C75-4C31-E039-2D9B-78DD265B0F0C}"/>
              </a:ext>
            </a:extLst>
          </p:cNvPr>
          <p:cNvSpPr txBox="1"/>
          <p:nvPr/>
        </p:nvSpPr>
        <p:spPr>
          <a:xfrm>
            <a:off x="8684301" y="3103286"/>
            <a:ext cx="3567659" cy="3170099"/>
          </a:xfrm>
          <a:prstGeom prst="rect">
            <a:avLst/>
          </a:prstGeom>
          <a:noFill/>
        </p:spPr>
        <p:txBody>
          <a:bodyPr wrap="square" rtlCol="0">
            <a:spAutoFit/>
          </a:bodyPr>
          <a:lstStyle/>
          <a:p>
            <a:r>
              <a:rPr lang="en-US" sz="4000" dirty="0"/>
              <a:t>Clubs</a:t>
            </a:r>
            <a:endParaRPr lang="en-US" dirty="0"/>
          </a:p>
          <a:p>
            <a:r>
              <a:rPr lang="en-US" sz="1600" dirty="0"/>
              <a:t>Indigenous Drumming Group</a:t>
            </a:r>
          </a:p>
          <a:p>
            <a:r>
              <a:rPr lang="en-US" sz="1600" dirty="0"/>
              <a:t>Fitness Fridays</a:t>
            </a:r>
          </a:p>
          <a:p>
            <a:r>
              <a:rPr lang="en-US" sz="1600" dirty="0"/>
              <a:t>Chess Club</a:t>
            </a:r>
          </a:p>
          <a:p>
            <a:r>
              <a:rPr lang="en-US" sz="1600" dirty="0"/>
              <a:t>Art Club</a:t>
            </a:r>
          </a:p>
          <a:p>
            <a:r>
              <a:rPr lang="en-US" sz="1600" dirty="0"/>
              <a:t>Leadership</a:t>
            </a:r>
          </a:p>
          <a:p>
            <a:r>
              <a:rPr lang="en-US" sz="1600" dirty="0"/>
              <a:t>Maker Club</a:t>
            </a:r>
          </a:p>
          <a:p>
            <a:r>
              <a:rPr lang="en-US" sz="1600" dirty="0"/>
              <a:t>Pride Club</a:t>
            </a:r>
          </a:p>
          <a:p>
            <a:r>
              <a:rPr lang="en-US" sz="1600" dirty="0"/>
              <a:t>Ski and Snowboard Club</a:t>
            </a:r>
          </a:p>
          <a:p>
            <a:r>
              <a:rPr lang="en-US" sz="1600" dirty="0"/>
              <a:t>Board Game Club</a:t>
            </a:r>
          </a:p>
          <a:p>
            <a:r>
              <a:rPr lang="en-US" sz="1600" dirty="0"/>
              <a:t>ECO Club</a:t>
            </a:r>
          </a:p>
        </p:txBody>
      </p:sp>
      <p:sp>
        <p:nvSpPr>
          <p:cNvPr id="5" name="TextBox 4">
            <a:extLst>
              <a:ext uri="{FF2B5EF4-FFF2-40B4-BE49-F238E27FC236}">
                <a16:creationId xmlns:a16="http://schemas.microsoft.com/office/drawing/2014/main" id="{C711F3A6-C8AB-DAA6-A201-8E3C5DE962BA}"/>
              </a:ext>
            </a:extLst>
          </p:cNvPr>
          <p:cNvSpPr txBox="1"/>
          <p:nvPr/>
        </p:nvSpPr>
        <p:spPr>
          <a:xfrm>
            <a:off x="8849196" y="177493"/>
            <a:ext cx="3567659" cy="2369880"/>
          </a:xfrm>
          <a:prstGeom prst="rect">
            <a:avLst/>
          </a:prstGeom>
          <a:noFill/>
        </p:spPr>
        <p:txBody>
          <a:bodyPr wrap="square" rtlCol="0">
            <a:spAutoFit/>
          </a:bodyPr>
          <a:lstStyle/>
          <a:p>
            <a:r>
              <a:rPr lang="en-US" sz="4000" dirty="0"/>
              <a:t>Intramurals</a:t>
            </a:r>
          </a:p>
          <a:p>
            <a:r>
              <a:rPr lang="en-US" dirty="0"/>
              <a:t>Volleyball</a:t>
            </a:r>
          </a:p>
          <a:p>
            <a:r>
              <a:rPr lang="en-US" dirty="0"/>
              <a:t>Handball</a:t>
            </a:r>
          </a:p>
          <a:p>
            <a:r>
              <a:rPr lang="en-US" dirty="0"/>
              <a:t>Basketball (3 on 3)</a:t>
            </a:r>
          </a:p>
          <a:p>
            <a:r>
              <a:rPr lang="en-US" dirty="0"/>
              <a:t>Bocce</a:t>
            </a:r>
          </a:p>
          <a:p>
            <a:r>
              <a:rPr lang="en-US" dirty="0"/>
              <a:t>Etc. </a:t>
            </a:r>
          </a:p>
          <a:p>
            <a:endParaRPr lang="en-US" dirty="0"/>
          </a:p>
        </p:txBody>
      </p:sp>
      <p:pic>
        <p:nvPicPr>
          <p:cNvPr id="4098" name="Picture 2">
            <a:extLst>
              <a:ext uri="{FF2B5EF4-FFF2-40B4-BE49-F238E27FC236}">
                <a16:creationId xmlns:a16="http://schemas.microsoft.com/office/drawing/2014/main" id="{C2244F78-C848-2E1D-D92C-3823EFB97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508" y="1792923"/>
            <a:ext cx="3561956" cy="46153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B4527C6-9EF2-775C-6FFD-244136DCF4CE}"/>
              </a:ext>
            </a:extLst>
          </p:cNvPr>
          <p:cNvSpPr txBox="1"/>
          <p:nvPr/>
        </p:nvSpPr>
        <p:spPr>
          <a:xfrm>
            <a:off x="5116641" y="3138429"/>
            <a:ext cx="3567659" cy="707886"/>
          </a:xfrm>
          <a:prstGeom prst="rect">
            <a:avLst/>
          </a:prstGeom>
          <a:noFill/>
        </p:spPr>
        <p:txBody>
          <a:bodyPr wrap="square" rtlCol="0">
            <a:spAutoFit/>
          </a:bodyPr>
          <a:lstStyle/>
          <a:p>
            <a:r>
              <a:rPr lang="en-US" sz="4000" dirty="0"/>
              <a:t>LIBRARY</a:t>
            </a:r>
            <a:endParaRPr lang="en-US" dirty="0"/>
          </a:p>
        </p:txBody>
      </p:sp>
      <p:sp>
        <p:nvSpPr>
          <p:cNvPr id="12" name="TextBox 11">
            <a:extLst>
              <a:ext uri="{FF2B5EF4-FFF2-40B4-BE49-F238E27FC236}">
                <a16:creationId xmlns:a16="http://schemas.microsoft.com/office/drawing/2014/main" id="{41B66023-4DCA-ED57-B782-212BD1770D79}"/>
              </a:ext>
            </a:extLst>
          </p:cNvPr>
          <p:cNvSpPr txBox="1"/>
          <p:nvPr/>
        </p:nvSpPr>
        <p:spPr>
          <a:xfrm>
            <a:off x="5116640" y="4148364"/>
            <a:ext cx="3567659" cy="707886"/>
          </a:xfrm>
          <a:prstGeom prst="rect">
            <a:avLst/>
          </a:prstGeom>
          <a:noFill/>
        </p:spPr>
        <p:txBody>
          <a:bodyPr wrap="square" rtlCol="0">
            <a:spAutoFit/>
          </a:bodyPr>
          <a:lstStyle/>
          <a:p>
            <a:r>
              <a:rPr lang="en-US" sz="4000" dirty="0"/>
              <a:t>CAFETERIA</a:t>
            </a:r>
            <a:endParaRPr lang="en-US" dirty="0"/>
          </a:p>
        </p:txBody>
      </p:sp>
      <p:sp>
        <p:nvSpPr>
          <p:cNvPr id="13" name="TextBox 12">
            <a:extLst>
              <a:ext uri="{FF2B5EF4-FFF2-40B4-BE49-F238E27FC236}">
                <a16:creationId xmlns:a16="http://schemas.microsoft.com/office/drawing/2014/main" id="{29131730-6E9E-C12B-6512-57E1983C85B2}"/>
              </a:ext>
            </a:extLst>
          </p:cNvPr>
          <p:cNvSpPr txBox="1"/>
          <p:nvPr/>
        </p:nvSpPr>
        <p:spPr>
          <a:xfrm>
            <a:off x="5116643" y="5073084"/>
            <a:ext cx="3567659" cy="1323439"/>
          </a:xfrm>
          <a:prstGeom prst="rect">
            <a:avLst/>
          </a:prstGeom>
          <a:noFill/>
        </p:spPr>
        <p:txBody>
          <a:bodyPr wrap="square" rtlCol="0">
            <a:spAutoFit/>
          </a:bodyPr>
          <a:lstStyle/>
          <a:p>
            <a:r>
              <a:rPr lang="en-US" sz="4000" dirty="0"/>
              <a:t>BREAKFAST</a:t>
            </a:r>
          </a:p>
          <a:p>
            <a:r>
              <a:rPr lang="en-US" sz="4000" dirty="0"/>
              <a:t>PROGRAM</a:t>
            </a:r>
            <a:endParaRPr lang="en-US" dirty="0"/>
          </a:p>
        </p:txBody>
      </p:sp>
      <p:pic>
        <p:nvPicPr>
          <p:cNvPr id="3074" name="Picture 2">
            <a:extLst>
              <a:ext uri="{FF2B5EF4-FFF2-40B4-BE49-F238E27FC236}">
                <a16:creationId xmlns:a16="http://schemas.microsoft.com/office/drawing/2014/main" id="{CE5C9DB4-B3F7-A1AC-DB53-A3D902A817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69" t="23200" r="12295" b="18200"/>
          <a:stretch>
            <a:fillRect/>
          </a:stretch>
        </p:blipFill>
        <p:spPr bwMode="auto">
          <a:xfrm>
            <a:off x="4342371" y="342900"/>
            <a:ext cx="4386904" cy="2611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101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234CF56-5CCA-984F-CB0A-8E39B7F4A7EE}"/>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ABFDA35-791F-4574-FAB1-61B8C7D32469}"/>
              </a:ext>
            </a:extLst>
          </p:cNvPr>
          <p:cNvSpPr>
            <a:spLocks noGrp="1"/>
          </p:cNvSpPr>
          <p:nvPr>
            <p:ph type="title"/>
          </p:nvPr>
        </p:nvSpPr>
        <p:spPr/>
        <p:txBody>
          <a:bodyPr/>
          <a:lstStyle/>
          <a:p>
            <a:r>
              <a:rPr lang="en-US" dirty="0"/>
              <a:t>Clubs</a:t>
            </a:r>
          </a:p>
        </p:txBody>
      </p:sp>
      <p:pic>
        <p:nvPicPr>
          <p:cNvPr id="1026" name="Picture 2">
            <a:extLst>
              <a:ext uri="{FF2B5EF4-FFF2-40B4-BE49-F238E27FC236}">
                <a16:creationId xmlns:a16="http://schemas.microsoft.com/office/drawing/2014/main" id="{03F18382-3D8F-896D-C45F-9DF4A6762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257" y="4202724"/>
            <a:ext cx="4248964" cy="23900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EEAA773-636C-E04D-9EAC-1CA3BC072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964" y="490904"/>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9A6E9FE-22DE-5CF4-33EB-B42814591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35" y="2199762"/>
            <a:ext cx="2719758" cy="1529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367AF2E-CF05-EA7E-25B3-994337430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0152" y="693126"/>
            <a:ext cx="3269437" cy="18390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021F7FC-4A25-43CC-6CFF-DE81C0BC9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0123" y="3475892"/>
            <a:ext cx="5164666"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464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D13BB-2F2F-2912-7B74-A231A00BE1BF}"/>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2DC48DD-8C25-B88D-EFD6-64852DCEB7F7}"/>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A83912-B5D3-F334-DED3-C3DA182119E4}"/>
              </a:ext>
            </a:extLst>
          </p:cNvPr>
          <p:cNvSpPr>
            <a:spLocks noGrp="1"/>
          </p:cNvSpPr>
          <p:nvPr>
            <p:ph type="title"/>
          </p:nvPr>
        </p:nvSpPr>
        <p:spPr/>
        <p:txBody>
          <a:bodyPr/>
          <a:lstStyle/>
          <a:p>
            <a:r>
              <a:rPr lang="en-US" dirty="0"/>
              <a:t>Clubs</a:t>
            </a:r>
          </a:p>
        </p:txBody>
      </p:sp>
      <p:pic>
        <p:nvPicPr>
          <p:cNvPr id="3074" name="Picture 2">
            <a:extLst>
              <a:ext uri="{FF2B5EF4-FFF2-40B4-BE49-F238E27FC236}">
                <a16:creationId xmlns:a16="http://schemas.microsoft.com/office/drawing/2014/main" id="{CE8ADB98-5743-143A-79FB-75BFF7233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8800" y="985288"/>
            <a:ext cx="3904112" cy="21960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81B99A5-A219-772B-2FEA-8754D9D8E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10" y="342900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13F110B-2E5A-2A7D-829A-1505C67E8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537" y="3676651"/>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820A6D5-5D92-8CD0-4717-5518F3398E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950" y="366712"/>
            <a:ext cx="4572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424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7EA5174-9884-E2A9-9C4D-5D97DA4EA4A3}"/>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2066" name="Rectangle 2065">
            <a:extLst>
              <a:ext uri="{FF2B5EF4-FFF2-40B4-BE49-F238E27FC236}">
                <a16:creationId xmlns:a16="http://schemas.microsoft.com/office/drawing/2014/main" id="{B10A1EB3-C927-4536-9880-11F77B7E09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64BB6AF-2571-2FA6-66C3-D314C1539B26}"/>
              </a:ext>
            </a:extLst>
          </p:cNvPr>
          <p:cNvSpPr>
            <a:spLocks noGrp="1"/>
          </p:cNvSpPr>
          <p:nvPr>
            <p:ph type="title"/>
          </p:nvPr>
        </p:nvSpPr>
        <p:spPr>
          <a:xfrm>
            <a:off x="1370693" y="4511814"/>
            <a:ext cx="9440034" cy="1130260"/>
          </a:xfrm>
        </p:spPr>
        <p:txBody>
          <a:bodyPr vert="horz" lIns="91440" tIns="45720" rIns="91440" bIns="45720" rtlCol="0" anchor="b">
            <a:normAutofit/>
          </a:bodyPr>
          <a:lstStyle/>
          <a:p>
            <a:pPr algn="ctr"/>
            <a:r>
              <a:rPr lang="en-US" sz="4800">
                <a:effectLst>
                  <a:glow rad="38100">
                    <a:schemeClr val="bg1">
                      <a:lumMod val="65000"/>
                      <a:lumOff val="35000"/>
                      <a:alpha val="50000"/>
                    </a:schemeClr>
                  </a:glow>
                  <a:outerShdw blurRad="28575" dist="31750" dir="13200000" algn="tl" rotWithShape="0">
                    <a:srgbClr val="000000">
                      <a:alpha val="25000"/>
                    </a:srgbClr>
                  </a:outerShdw>
                </a:effectLst>
              </a:rPr>
              <a:t>Cultural Activities</a:t>
            </a:r>
          </a:p>
        </p:txBody>
      </p:sp>
      <p:pic>
        <p:nvPicPr>
          <p:cNvPr id="2068" name="Picture 2067">
            <a:extLst>
              <a:ext uri="{FF2B5EF4-FFF2-40B4-BE49-F238E27FC236}">
                <a16:creationId xmlns:a16="http://schemas.microsoft.com/office/drawing/2014/main" id="{D8C67178-C15E-489D-8DDF-CB1BD41947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542261" y="547807"/>
            <a:ext cx="11085044" cy="3816806"/>
          </a:xfrm>
          <a:prstGeom prst="rect">
            <a:avLst/>
          </a:prstGeom>
          <a:solidFill>
            <a:schemeClr val="bg1">
              <a:lumMod val="85000"/>
              <a:lumOff val="15000"/>
            </a:schemeClr>
          </a:solid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2050" name="Picture 2">
            <a:extLst>
              <a:ext uri="{FF2B5EF4-FFF2-40B4-BE49-F238E27FC236}">
                <a16:creationId xmlns:a16="http://schemas.microsoft.com/office/drawing/2014/main" id="{B7839E1F-8B0A-63E0-B865-D2F7B3D0C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58" r="956" b="-2"/>
          <a:stretch>
            <a:fillRect/>
          </a:stretch>
        </p:blipFill>
        <p:spPr bwMode="auto">
          <a:xfrm>
            <a:off x="700048" y="700337"/>
            <a:ext cx="2593593" cy="35256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FD2CF93E-6FB2-1F85-1A2B-8B2FFA61AF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093"/>
          <a:stretch>
            <a:fillRect/>
          </a:stretch>
        </p:blipFill>
        <p:spPr bwMode="auto">
          <a:xfrm>
            <a:off x="3429498" y="698376"/>
            <a:ext cx="2591786" cy="352958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6F1D1B1-A2AB-0D2F-5EF2-C1BC0B65CA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4" b="9254"/>
          <a:stretch>
            <a:fillRect/>
          </a:stretch>
        </p:blipFill>
        <p:spPr bwMode="auto">
          <a:xfrm>
            <a:off x="6157141" y="700335"/>
            <a:ext cx="2593272" cy="352567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3DA08DC-0314-2DB0-5658-4902742160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644" r="-2" b="8731"/>
          <a:stretch>
            <a:fillRect/>
          </a:stretch>
        </p:blipFill>
        <p:spPr bwMode="auto">
          <a:xfrm>
            <a:off x="8886270" y="700335"/>
            <a:ext cx="2596896" cy="3525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97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3FF92C9-7965-ED23-BD74-4ADF515B7B15}"/>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E0E801C-1692-92F9-B8A9-CA4EB16B7432}"/>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35D322-12E4-D700-526F-1F29FB9585FB}"/>
              </a:ext>
            </a:extLst>
          </p:cNvPr>
          <p:cNvPicPr>
            <a:picLocks noChangeAspect="1"/>
          </p:cNvPicPr>
          <p:nvPr/>
        </p:nvPicPr>
        <p:blipFill>
          <a:blip r:embed="rId3"/>
          <a:stretch>
            <a:fillRect/>
          </a:stretch>
        </p:blipFill>
        <p:spPr>
          <a:xfrm>
            <a:off x="477013" y="-316991"/>
            <a:ext cx="11225402" cy="7483601"/>
          </a:xfrm>
          <a:prstGeom prst="rect">
            <a:avLst/>
          </a:prstGeom>
        </p:spPr>
      </p:pic>
    </p:spTree>
    <p:extLst>
      <p:ext uri="{BB962C8B-B14F-4D97-AF65-F5344CB8AC3E}">
        <p14:creationId xmlns:p14="http://schemas.microsoft.com/office/powerpoint/2010/main" val="3236948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50A4B09-63FB-09CC-0B1B-DB5AFC8AC505}"/>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descr="Wood human figure">
            <a:extLst>
              <a:ext uri="{FF2B5EF4-FFF2-40B4-BE49-F238E27FC236}">
                <a16:creationId xmlns:a16="http://schemas.microsoft.com/office/drawing/2014/main" id="{A5EA304D-6371-87FA-D12E-63B1773D31AB}"/>
              </a:ext>
            </a:extLst>
          </p:cNvPr>
          <p:cNvPicPr>
            <a:picLocks noChangeAspect="1"/>
          </p:cNvPicPr>
          <p:nvPr/>
        </p:nvPicPr>
        <p:blipFill rotWithShape="1">
          <a:blip r:embed="rId3">
            <a:duotone>
              <a:prstClr val="black"/>
              <a:schemeClr val="bg1">
                <a:tint val="45000"/>
                <a:satMod val="400000"/>
              </a:schemeClr>
            </a:duotone>
            <a:alphaModFix amt="2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1A47520-0695-9E04-A777-6C2884EBC396}"/>
              </a:ext>
            </a:extLst>
          </p:cNvPr>
          <p:cNvSpPr>
            <a:spLocks noGrp="1"/>
          </p:cNvSpPr>
          <p:nvPr>
            <p:ph type="title"/>
          </p:nvPr>
        </p:nvSpPr>
        <p:spPr>
          <a:xfrm>
            <a:off x="3515778" y="-304799"/>
            <a:ext cx="8676222" cy="3200400"/>
          </a:xfrm>
        </p:spPr>
        <p:txBody>
          <a:bodyPr vert="horz" lIns="91440" tIns="45720" rIns="91440" bIns="45720" rtlCol="0" anchor="b">
            <a:normAutofit/>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Questions?</a:t>
            </a:r>
          </a:p>
        </p:txBody>
      </p:sp>
    </p:spTree>
    <p:extLst>
      <p:ext uri="{BB962C8B-B14F-4D97-AF65-F5344CB8AC3E}">
        <p14:creationId xmlns:p14="http://schemas.microsoft.com/office/powerpoint/2010/main" val="346895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0678C16-0FDA-BAA9-24D3-3B88ABC231A6}"/>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3AD6DD4-D442-F061-5963-BC7B999394D3}"/>
              </a:ext>
            </a:extLst>
          </p:cNvPr>
          <p:cNvSpPr>
            <a:spLocks noGrp="1"/>
          </p:cNvSpPr>
          <p:nvPr>
            <p:ph type="title"/>
          </p:nvPr>
        </p:nvSpPr>
        <p:spPr>
          <a:xfrm>
            <a:off x="669851" y="1430179"/>
            <a:ext cx="3029313" cy="3675908"/>
          </a:xfrm>
        </p:spPr>
        <p:txBody>
          <a:bodyPr vert="horz" lIns="91440" tIns="45720" rIns="91440" bIns="45720" rtlCol="0" anchor="ctr">
            <a:normAutofit/>
          </a:bodyPr>
          <a:lstStyle/>
          <a:p>
            <a:r>
              <a:rPr lang="en-US" sz="40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SELF-Guided Tour</a:t>
            </a:r>
          </a:p>
        </p:txBody>
      </p:sp>
      <p:sp>
        <p:nvSpPr>
          <p:cNvPr id="10" name="Rectangle 9">
            <a:extLst>
              <a:ext uri="{FF2B5EF4-FFF2-40B4-BE49-F238E27FC236}">
                <a16:creationId xmlns:a16="http://schemas.microsoft.com/office/drawing/2014/main" id="{7E475056-B0EB-44BE-8568-61ABEFB2E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8132066"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2C8E2EC-73A4-48C2-B4D7-D7726BD908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9971"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E82ABBDC-7A44-4AE8-A04F-B5495481B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4952"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6" name="TextBox 3">
            <a:extLst>
              <a:ext uri="{FF2B5EF4-FFF2-40B4-BE49-F238E27FC236}">
                <a16:creationId xmlns:a16="http://schemas.microsoft.com/office/drawing/2014/main" id="{67C91883-AE5B-AA90-F7B6-4A2942839572}"/>
              </a:ext>
            </a:extLst>
          </p:cNvPr>
          <p:cNvGraphicFramePr/>
          <p:nvPr>
            <p:extLst>
              <p:ext uri="{D42A27DB-BD31-4B8C-83A1-F6EECF244321}">
                <p14:modId xmlns:p14="http://schemas.microsoft.com/office/powerpoint/2010/main" val="2706623674"/>
              </p:ext>
            </p:extLst>
          </p:nvPr>
        </p:nvGraphicFramePr>
        <p:xfrm>
          <a:off x="5054375" y="965200"/>
          <a:ext cx="6046133" cy="4605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88759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310B611-4FF0-08F7-1656-F410052C4A9D}"/>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4AE4F2D-48C6-1041-2B4E-AB4523E00B97}"/>
              </a:ext>
            </a:extLst>
          </p:cNvPr>
          <p:cNvSpPr txBox="1"/>
          <p:nvPr/>
        </p:nvSpPr>
        <p:spPr>
          <a:xfrm>
            <a:off x="274332" y="-190610"/>
            <a:ext cx="6573685" cy="1905000"/>
          </a:xfrm>
          <a:prstGeom prst="rect">
            <a:avLst/>
          </a:prstGeom>
        </p:spPr>
        <p:txBody>
          <a:bodyPr vert="horz" lIns="91440" tIns="45720" rIns="91440" bIns="45720" rtlCol="0" anchor="ctr">
            <a:normAutofit/>
          </a:bodyPr>
          <a:lstStyle/>
          <a:p>
            <a:pPr>
              <a:spcBef>
                <a:spcPct val="0"/>
              </a:spcBef>
              <a:spcAft>
                <a:spcPts val="600"/>
              </a:spcAft>
            </a:pPr>
            <a:r>
              <a:rPr lang="en-US" sz="3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Make the most of your high school experience!</a:t>
            </a:r>
          </a:p>
        </p:txBody>
      </p:sp>
      <p:pic>
        <p:nvPicPr>
          <p:cNvPr id="4" name="Picture 3" descr="A group of people in sports uniforms&#10;&#10;Description automatically generated">
            <a:extLst>
              <a:ext uri="{FF2B5EF4-FFF2-40B4-BE49-F238E27FC236}">
                <a16:creationId xmlns:a16="http://schemas.microsoft.com/office/drawing/2014/main" id="{B4E106A5-AEEF-1283-D2C8-0FF05C9D0DC5}"/>
              </a:ext>
            </a:extLst>
          </p:cNvPr>
          <p:cNvPicPr>
            <a:picLocks noChangeAspect="1"/>
          </p:cNvPicPr>
          <p:nvPr/>
        </p:nvPicPr>
        <p:blipFill rotWithShape="1">
          <a:blip r:embed="rId3"/>
          <a:srcRect t="24575"/>
          <a:stretch/>
        </p:blipFill>
        <p:spPr>
          <a:xfrm>
            <a:off x="230866" y="1557274"/>
            <a:ext cx="4476384" cy="25322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a:extLst>
              <a:ext uri="{FF2B5EF4-FFF2-40B4-BE49-F238E27FC236}">
                <a16:creationId xmlns:a16="http://schemas.microsoft.com/office/drawing/2014/main" id="{E0C080EE-209A-D005-846D-05A0DCF2C769}"/>
              </a:ext>
            </a:extLst>
          </p:cNvPr>
          <p:cNvPicPr>
            <a:picLocks noChangeAspect="1"/>
          </p:cNvPicPr>
          <p:nvPr/>
        </p:nvPicPr>
        <p:blipFill rotWithShape="1">
          <a:blip r:embed="rId4"/>
          <a:srcRect t="19108"/>
          <a:stretch/>
        </p:blipFill>
        <p:spPr>
          <a:xfrm>
            <a:off x="-26427" y="5114396"/>
            <a:ext cx="3908366" cy="23197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Picture 7" descr="A group of girls posing for a photo&#10;&#10;Description automatically generated">
            <a:extLst>
              <a:ext uri="{FF2B5EF4-FFF2-40B4-BE49-F238E27FC236}">
                <a16:creationId xmlns:a16="http://schemas.microsoft.com/office/drawing/2014/main" id="{61F5911C-CDA2-6EAC-8E3C-BBC97BDEB5FE}"/>
              </a:ext>
            </a:extLst>
          </p:cNvPr>
          <p:cNvPicPr>
            <a:picLocks noChangeAspect="1"/>
          </p:cNvPicPr>
          <p:nvPr/>
        </p:nvPicPr>
        <p:blipFill>
          <a:blip r:embed="rId5"/>
          <a:stretch>
            <a:fillRect/>
          </a:stretch>
        </p:blipFill>
        <p:spPr>
          <a:xfrm rot="20168241">
            <a:off x="1485322" y="3445327"/>
            <a:ext cx="2082710" cy="156203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4">
            <a:extLst>
              <a:ext uri="{FF2B5EF4-FFF2-40B4-BE49-F238E27FC236}">
                <a16:creationId xmlns:a16="http://schemas.microsoft.com/office/drawing/2014/main" id="{98BEF8A1-2993-1F1E-0EB9-4C69997789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97745">
            <a:off x="8599268" y="167751"/>
            <a:ext cx="3572476" cy="267935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11">
            <a:extLst>
              <a:ext uri="{FF2B5EF4-FFF2-40B4-BE49-F238E27FC236}">
                <a16:creationId xmlns:a16="http://schemas.microsoft.com/office/drawing/2014/main" id="{D530DA28-D7CF-F91D-A451-CD8D77F416E3}"/>
              </a:ext>
            </a:extLst>
          </p:cNvPr>
          <p:cNvPicPr>
            <a:picLocks noChangeAspect="1"/>
          </p:cNvPicPr>
          <p:nvPr/>
        </p:nvPicPr>
        <p:blipFill>
          <a:blip r:embed="rId7"/>
          <a:stretch>
            <a:fillRect/>
          </a:stretch>
        </p:blipFill>
        <p:spPr>
          <a:xfrm>
            <a:off x="5642402" y="185190"/>
            <a:ext cx="2774264" cy="20806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AAD3B71B-4D67-42D8-A55B-B01F22B14440}"/>
              </a:ext>
            </a:extLst>
          </p:cNvPr>
          <p:cNvPicPr>
            <a:picLocks noChangeAspect="1"/>
          </p:cNvPicPr>
          <p:nvPr/>
        </p:nvPicPr>
        <p:blipFill rotWithShape="1">
          <a:blip r:embed="rId8"/>
          <a:srcRect l="56384" t="1768" b="35756"/>
          <a:stretch/>
        </p:blipFill>
        <p:spPr>
          <a:xfrm rot="888046">
            <a:off x="-68886" y="2977240"/>
            <a:ext cx="1479845" cy="211977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descr="A group of people sitting on a stage&#10;&#10;AI-generated content may be incorrect.">
            <a:extLst>
              <a:ext uri="{FF2B5EF4-FFF2-40B4-BE49-F238E27FC236}">
                <a16:creationId xmlns:a16="http://schemas.microsoft.com/office/drawing/2014/main" id="{DDA71E70-F13F-ACE8-9191-2850BA7B319C}"/>
              </a:ext>
            </a:extLst>
          </p:cNvPr>
          <p:cNvPicPr>
            <a:picLocks noChangeAspect="1"/>
          </p:cNvPicPr>
          <p:nvPr/>
        </p:nvPicPr>
        <p:blipFill>
          <a:blip r:embed="rId9"/>
          <a:stretch>
            <a:fillRect/>
          </a:stretch>
        </p:blipFill>
        <p:spPr>
          <a:xfrm>
            <a:off x="4410193" y="2072579"/>
            <a:ext cx="2567159" cy="19253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 name="Picture 19" descr="A child wearing a medal&#10;&#10;AI-generated content may be incorrect.">
            <a:extLst>
              <a:ext uri="{FF2B5EF4-FFF2-40B4-BE49-F238E27FC236}">
                <a16:creationId xmlns:a16="http://schemas.microsoft.com/office/drawing/2014/main" id="{D0327ABE-4F42-465E-4B11-6AC9DB4EB3DD}"/>
              </a:ext>
            </a:extLst>
          </p:cNvPr>
          <p:cNvPicPr>
            <a:picLocks noChangeAspect="1"/>
          </p:cNvPicPr>
          <p:nvPr/>
        </p:nvPicPr>
        <p:blipFill>
          <a:blip r:embed="rId10"/>
          <a:stretch>
            <a:fillRect/>
          </a:stretch>
        </p:blipFill>
        <p:spPr>
          <a:xfrm>
            <a:off x="4274162" y="3599886"/>
            <a:ext cx="1588457" cy="35239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4" name="Picture 23" descr="A person giving a thumbs up at a table&#10;&#10;AI-generated content may be incorrect.">
            <a:extLst>
              <a:ext uri="{FF2B5EF4-FFF2-40B4-BE49-F238E27FC236}">
                <a16:creationId xmlns:a16="http://schemas.microsoft.com/office/drawing/2014/main" id="{38F4F1C5-7D04-9BCA-0384-453BA31651F0}"/>
              </a:ext>
            </a:extLst>
          </p:cNvPr>
          <p:cNvPicPr>
            <a:picLocks noChangeAspect="1"/>
          </p:cNvPicPr>
          <p:nvPr/>
        </p:nvPicPr>
        <p:blipFill>
          <a:blip r:embed="rId11"/>
          <a:stretch>
            <a:fillRect/>
          </a:stretch>
        </p:blipFill>
        <p:spPr>
          <a:xfrm>
            <a:off x="6886382" y="3189232"/>
            <a:ext cx="4248149" cy="31861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 name="Picture 25" descr="Two women standing next to each other&#10;&#10;AI-generated content may be incorrect.">
            <a:extLst>
              <a:ext uri="{FF2B5EF4-FFF2-40B4-BE49-F238E27FC236}">
                <a16:creationId xmlns:a16="http://schemas.microsoft.com/office/drawing/2014/main" id="{6F1F4104-608A-F9E5-5271-F7CC2ACF2F5F}"/>
              </a:ext>
            </a:extLst>
          </p:cNvPr>
          <p:cNvPicPr>
            <a:picLocks noChangeAspect="1"/>
          </p:cNvPicPr>
          <p:nvPr/>
        </p:nvPicPr>
        <p:blipFill>
          <a:blip r:embed="rId12"/>
          <a:stretch>
            <a:fillRect/>
          </a:stretch>
        </p:blipFill>
        <p:spPr>
          <a:xfrm rot="19981043">
            <a:off x="6664893" y="2043133"/>
            <a:ext cx="2256331" cy="16922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8" name="Picture 27" descr="A group of people in a room&#10;&#10;AI-generated content may be incorrect.">
            <a:extLst>
              <a:ext uri="{FF2B5EF4-FFF2-40B4-BE49-F238E27FC236}">
                <a16:creationId xmlns:a16="http://schemas.microsoft.com/office/drawing/2014/main" id="{276F2A5A-F675-FB74-4946-ECEAB48ECBB8}"/>
              </a:ext>
            </a:extLst>
          </p:cNvPr>
          <p:cNvPicPr>
            <a:picLocks noChangeAspect="1"/>
          </p:cNvPicPr>
          <p:nvPr/>
        </p:nvPicPr>
        <p:blipFill>
          <a:blip r:embed="rId13"/>
          <a:stretch>
            <a:fillRect/>
          </a:stretch>
        </p:blipFill>
        <p:spPr>
          <a:xfrm rot="1036883">
            <a:off x="3926508" y="5256182"/>
            <a:ext cx="2306544" cy="17299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A group of people on bikes&#10;&#10;Description automatically generated">
            <a:extLst>
              <a:ext uri="{FF2B5EF4-FFF2-40B4-BE49-F238E27FC236}">
                <a16:creationId xmlns:a16="http://schemas.microsoft.com/office/drawing/2014/main" id="{8AE6B5BF-13A4-CD80-CD3E-523350C5ED02}"/>
              </a:ext>
            </a:extLst>
          </p:cNvPr>
          <p:cNvPicPr>
            <a:picLocks noChangeAspect="1"/>
          </p:cNvPicPr>
          <p:nvPr/>
        </p:nvPicPr>
        <p:blipFill rotWithShape="1">
          <a:blip r:embed="rId14"/>
          <a:srcRect t="28737"/>
          <a:stretch/>
        </p:blipFill>
        <p:spPr>
          <a:xfrm>
            <a:off x="10385507" y="2714728"/>
            <a:ext cx="2069155" cy="32767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descr="A group of people on skis posing for a photo&#10;&#10;Description automatically generated">
            <a:extLst>
              <a:ext uri="{FF2B5EF4-FFF2-40B4-BE49-F238E27FC236}">
                <a16:creationId xmlns:a16="http://schemas.microsoft.com/office/drawing/2014/main" id="{BFE2C39E-EB83-0A69-C671-498A4A8C5143}"/>
              </a:ext>
            </a:extLst>
          </p:cNvPr>
          <p:cNvPicPr>
            <a:picLocks noChangeAspect="1"/>
          </p:cNvPicPr>
          <p:nvPr/>
        </p:nvPicPr>
        <p:blipFill>
          <a:blip r:embed="rId15"/>
          <a:stretch>
            <a:fillRect/>
          </a:stretch>
        </p:blipFill>
        <p:spPr>
          <a:xfrm>
            <a:off x="6444903" y="4692991"/>
            <a:ext cx="4984136" cy="22428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90131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B8CEC4B-9E07-AED6-7351-F622C24CE603}"/>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E18707-1F49-13F9-AC58-9166CA941048}"/>
              </a:ext>
            </a:extLst>
          </p:cNvPr>
          <p:cNvSpPr>
            <a:spLocks noGrp="1"/>
          </p:cNvSpPr>
          <p:nvPr>
            <p:ph type="title"/>
          </p:nvPr>
        </p:nvSpPr>
        <p:spPr>
          <a:xfrm>
            <a:off x="8119869" y="643466"/>
            <a:ext cx="3143875" cy="5571065"/>
          </a:xfrm>
        </p:spPr>
        <p:txBody>
          <a:bodyPr anchor="ctr">
            <a:normAutofit/>
          </a:bodyPr>
          <a:lstStyle/>
          <a:p>
            <a:r>
              <a:rPr lang="en-US" sz="3600"/>
              <a:t>Course Selection TIMELINe</a:t>
            </a:r>
          </a:p>
        </p:txBody>
      </p:sp>
      <p:graphicFrame>
        <p:nvGraphicFramePr>
          <p:cNvPr id="5" name="Content Placeholder 2">
            <a:extLst>
              <a:ext uri="{FF2B5EF4-FFF2-40B4-BE49-F238E27FC236}">
                <a16:creationId xmlns:a16="http://schemas.microsoft.com/office/drawing/2014/main" id="{C30E03BD-979C-C279-DF75-3789E2C986EC}"/>
              </a:ext>
            </a:extLst>
          </p:cNvPr>
          <p:cNvGraphicFramePr>
            <a:graphicFrameLocks noGrp="1"/>
          </p:cNvGraphicFramePr>
          <p:nvPr>
            <p:ph idx="1"/>
            <p:extLst>
              <p:ext uri="{D42A27DB-BD31-4B8C-83A1-F6EECF244321}">
                <p14:modId xmlns:p14="http://schemas.microsoft.com/office/powerpoint/2010/main" val="3799263197"/>
              </p:ext>
            </p:extLst>
          </p:nvPr>
        </p:nvGraphicFramePr>
        <p:xfrm>
          <a:off x="643467" y="643467"/>
          <a:ext cx="6243992" cy="5571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6701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D4147B6D-E8DE-E40F-5B26-46BAD9FCC0F8}"/>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B8E3BC0-778A-3902-906F-F37451D4A10B}"/>
              </a:ext>
            </a:extLst>
          </p:cNvPr>
          <p:cNvSpPr>
            <a:spLocks noGrp="1"/>
          </p:cNvSpPr>
          <p:nvPr>
            <p:ph type="title"/>
          </p:nvPr>
        </p:nvSpPr>
        <p:spPr>
          <a:xfrm>
            <a:off x="1143001" y="316297"/>
            <a:ext cx="9905998" cy="1012723"/>
          </a:xfrm>
        </p:spPr>
        <p:txBody>
          <a:bodyPr/>
          <a:lstStyle/>
          <a:p>
            <a:r>
              <a:rPr lang="en-US" dirty="0"/>
              <a:t>A Comparison</a:t>
            </a:r>
          </a:p>
        </p:txBody>
      </p:sp>
      <p:sp>
        <p:nvSpPr>
          <p:cNvPr id="3" name="Text Placeholder 2">
            <a:extLst>
              <a:ext uri="{FF2B5EF4-FFF2-40B4-BE49-F238E27FC236}">
                <a16:creationId xmlns:a16="http://schemas.microsoft.com/office/drawing/2014/main" id="{0FB3F1DB-79B6-1CAD-23FE-B7D7A94AFDB2}"/>
              </a:ext>
            </a:extLst>
          </p:cNvPr>
          <p:cNvSpPr>
            <a:spLocks noGrp="1"/>
          </p:cNvSpPr>
          <p:nvPr>
            <p:ph type="body" idx="1"/>
          </p:nvPr>
        </p:nvSpPr>
        <p:spPr>
          <a:xfrm>
            <a:off x="1429281" y="1645810"/>
            <a:ext cx="4588931" cy="576262"/>
          </a:xfrm>
        </p:spPr>
        <p:txBody>
          <a:bodyPr/>
          <a:lstStyle/>
          <a:p>
            <a:r>
              <a:rPr lang="en-US" dirty="0"/>
              <a:t>Middle School</a:t>
            </a:r>
          </a:p>
        </p:txBody>
      </p:sp>
      <p:sp>
        <p:nvSpPr>
          <p:cNvPr id="4" name="Content Placeholder 3">
            <a:extLst>
              <a:ext uri="{FF2B5EF4-FFF2-40B4-BE49-F238E27FC236}">
                <a16:creationId xmlns:a16="http://schemas.microsoft.com/office/drawing/2014/main" id="{D8200AB6-56F0-0655-36AF-479A78A31D29}"/>
              </a:ext>
            </a:extLst>
          </p:cNvPr>
          <p:cNvSpPr>
            <a:spLocks noGrp="1"/>
          </p:cNvSpPr>
          <p:nvPr>
            <p:ph sz="half" idx="2"/>
          </p:nvPr>
        </p:nvSpPr>
        <p:spPr>
          <a:xfrm>
            <a:off x="1141413" y="2230539"/>
            <a:ext cx="4876800" cy="2547937"/>
          </a:xfrm>
        </p:spPr>
        <p:txBody>
          <a:bodyPr/>
          <a:lstStyle/>
          <a:p>
            <a:r>
              <a:rPr lang="en-US" dirty="0"/>
              <a:t>Core Teacher(s)</a:t>
            </a:r>
          </a:p>
          <a:p>
            <a:r>
              <a:rPr lang="en-US" dirty="0"/>
              <a:t>Exploration Teachers</a:t>
            </a:r>
          </a:p>
          <a:p>
            <a:r>
              <a:rPr lang="en-US" dirty="0"/>
              <a:t>50-minute classes</a:t>
            </a:r>
          </a:p>
          <a:p>
            <a:r>
              <a:rPr lang="en-US" dirty="0"/>
              <a:t>Linear classes</a:t>
            </a:r>
          </a:p>
        </p:txBody>
      </p:sp>
      <p:sp>
        <p:nvSpPr>
          <p:cNvPr id="5" name="Text Placeholder 4">
            <a:extLst>
              <a:ext uri="{FF2B5EF4-FFF2-40B4-BE49-F238E27FC236}">
                <a16:creationId xmlns:a16="http://schemas.microsoft.com/office/drawing/2014/main" id="{F8E9B87D-C4B6-7287-F87C-CD8E031024EA}"/>
              </a:ext>
            </a:extLst>
          </p:cNvPr>
          <p:cNvSpPr>
            <a:spLocks noGrp="1"/>
          </p:cNvSpPr>
          <p:nvPr>
            <p:ph type="body" sz="quarter" idx="3"/>
          </p:nvPr>
        </p:nvSpPr>
        <p:spPr>
          <a:xfrm>
            <a:off x="6443134" y="1654277"/>
            <a:ext cx="4604280" cy="576262"/>
          </a:xfrm>
        </p:spPr>
        <p:txBody>
          <a:bodyPr/>
          <a:lstStyle/>
          <a:p>
            <a:r>
              <a:rPr lang="en-US" dirty="0"/>
              <a:t>High School</a:t>
            </a:r>
          </a:p>
        </p:txBody>
      </p:sp>
      <p:sp>
        <p:nvSpPr>
          <p:cNvPr id="6" name="Content Placeholder 5">
            <a:extLst>
              <a:ext uri="{FF2B5EF4-FFF2-40B4-BE49-F238E27FC236}">
                <a16:creationId xmlns:a16="http://schemas.microsoft.com/office/drawing/2014/main" id="{2DA93009-F01D-49B2-D938-033366A87164}"/>
              </a:ext>
            </a:extLst>
          </p:cNvPr>
          <p:cNvSpPr>
            <a:spLocks noGrp="1"/>
          </p:cNvSpPr>
          <p:nvPr>
            <p:ph sz="quarter" idx="4"/>
          </p:nvPr>
        </p:nvSpPr>
        <p:spPr>
          <a:xfrm>
            <a:off x="6170613" y="2230539"/>
            <a:ext cx="4876801" cy="2547937"/>
          </a:xfrm>
        </p:spPr>
        <p:txBody>
          <a:bodyPr/>
          <a:lstStyle/>
          <a:p>
            <a:r>
              <a:rPr lang="en-US" dirty="0"/>
              <a:t>Academic teachers</a:t>
            </a:r>
          </a:p>
          <a:p>
            <a:r>
              <a:rPr lang="en-US" dirty="0"/>
              <a:t>Elective teachers</a:t>
            </a:r>
          </a:p>
          <a:p>
            <a:r>
              <a:rPr lang="en-US" dirty="0"/>
              <a:t>80-minute classes</a:t>
            </a:r>
          </a:p>
          <a:p>
            <a:r>
              <a:rPr lang="en-US" dirty="0"/>
              <a:t>Semester based classes (few linear classes)</a:t>
            </a:r>
          </a:p>
        </p:txBody>
      </p:sp>
      <p:sp>
        <p:nvSpPr>
          <p:cNvPr id="7" name="TextBox 6">
            <a:extLst>
              <a:ext uri="{FF2B5EF4-FFF2-40B4-BE49-F238E27FC236}">
                <a16:creationId xmlns:a16="http://schemas.microsoft.com/office/drawing/2014/main" id="{70DC94E1-7964-A3EF-0460-BAA3996339A3}"/>
              </a:ext>
            </a:extLst>
          </p:cNvPr>
          <p:cNvSpPr txBox="1"/>
          <p:nvPr/>
        </p:nvSpPr>
        <p:spPr>
          <a:xfrm>
            <a:off x="414888" y="4864216"/>
            <a:ext cx="3456384" cy="1200329"/>
          </a:xfrm>
          <a:prstGeom prst="rect">
            <a:avLst/>
          </a:prstGeom>
          <a:noFill/>
        </p:spPr>
        <p:txBody>
          <a:bodyPr wrap="square" rtlCol="0">
            <a:spAutoFit/>
          </a:bodyPr>
          <a:lstStyle/>
          <a:p>
            <a:pPr algn="r"/>
            <a:r>
              <a:rPr lang="en-US" sz="2400" dirty="0"/>
              <a:t>Responsibility… </a:t>
            </a:r>
          </a:p>
          <a:p>
            <a:pPr algn="r"/>
            <a:r>
              <a:rPr lang="en-US" sz="2400" dirty="0"/>
              <a:t>Accountability…</a:t>
            </a:r>
          </a:p>
          <a:p>
            <a:pPr algn="r"/>
            <a:r>
              <a:rPr lang="en-US" sz="2400" dirty="0"/>
              <a:t>Expectations…</a:t>
            </a:r>
          </a:p>
        </p:txBody>
      </p:sp>
      <p:sp>
        <p:nvSpPr>
          <p:cNvPr id="9" name="TextBox 8">
            <a:extLst>
              <a:ext uri="{FF2B5EF4-FFF2-40B4-BE49-F238E27FC236}">
                <a16:creationId xmlns:a16="http://schemas.microsoft.com/office/drawing/2014/main" id="{48726DEF-A8DF-9273-55E2-B2C23242632C}"/>
              </a:ext>
            </a:extLst>
          </p:cNvPr>
          <p:cNvSpPr txBox="1"/>
          <p:nvPr/>
        </p:nvSpPr>
        <p:spPr>
          <a:xfrm>
            <a:off x="6729050" y="4835012"/>
            <a:ext cx="4032448" cy="1200329"/>
          </a:xfrm>
          <a:prstGeom prst="rect">
            <a:avLst/>
          </a:prstGeom>
          <a:noFill/>
        </p:spPr>
        <p:txBody>
          <a:bodyPr wrap="square" rtlCol="0">
            <a:spAutoFit/>
          </a:bodyPr>
          <a:lstStyle/>
          <a:p>
            <a:r>
              <a:rPr lang="en-US" sz="2400" dirty="0"/>
              <a:t>Transitioning from </a:t>
            </a:r>
          </a:p>
          <a:p>
            <a:r>
              <a:rPr lang="en-US" sz="2400" b="1" dirty="0"/>
              <a:t>Adult Monitored</a:t>
            </a:r>
            <a:r>
              <a:rPr lang="en-US" sz="2400" dirty="0"/>
              <a:t>… </a:t>
            </a:r>
          </a:p>
          <a:p>
            <a:r>
              <a:rPr lang="en-US" sz="2400" dirty="0"/>
              <a:t>to </a:t>
            </a:r>
            <a:r>
              <a:rPr lang="en-US" sz="2400" b="1" dirty="0"/>
              <a:t>Student Managed</a:t>
            </a:r>
            <a:endParaRPr lang="en-CA" sz="2400" b="1" dirty="0"/>
          </a:p>
        </p:txBody>
      </p:sp>
      <p:sp>
        <p:nvSpPr>
          <p:cNvPr id="12" name="Right Arrow 11">
            <a:extLst>
              <a:ext uri="{FF2B5EF4-FFF2-40B4-BE49-F238E27FC236}">
                <a16:creationId xmlns:a16="http://schemas.microsoft.com/office/drawing/2014/main" id="{E92A0ABB-D691-30C3-8EFA-37A4C81AD0E4}"/>
              </a:ext>
            </a:extLst>
          </p:cNvPr>
          <p:cNvSpPr/>
          <p:nvPr/>
        </p:nvSpPr>
        <p:spPr>
          <a:xfrm>
            <a:off x="4382730" y="5062684"/>
            <a:ext cx="1787883" cy="80339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86643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0AED5C2-9679-C03C-CE17-894A9ED5DC74}"/>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8EDADD-19A7-B76D-66FA-87BDCF02FB9E}"/>
              </a:ext>
            </a:extLst>
          </p:cNvPr>
          <p:cNvSpPr>
            <a:spLocks noGrp="1"/>
          </p:cNvSpPr>
          <p:nvPr>
            <p:ph type="title"/>
          </p:nvPr>
        </p:nvSpPr>
        <p:spPr>
          <a:xfrm>
            <a:off x="1289954" y="470979"/>
            <a:ext cx="10018713" cy="1752599"/>
          </a:xfrm>
        </p:spPr>
        <p:txBody>
          <a:bodyPr>
            <a:normAutofit/>
          </a:bodyPr>
          <a:lstStyle/>
          <a:p>
            <a:r>
              <a:rPr lang="en-US" sz="5400" dirty="0"/>
              <a:t>RISING TO THE CHALLENGE!</a:t>
            </a:r>
          </a:p>
        </p:txBody>
      </p:sp>
      <p:sp>
        <p:nvSpPr>
          <p:cNvPr id="4" name="Content Placeholder 2">
            <a:extLst>
              <a:ext uri="{FF2B5EF4-FFF2-40B4-BE49-F238E27FC236}">
                <a16:creationId xmlns:a16="http://schemas.microsoft.com/office/drawing/2014/main" id="{FD4971EE-F690-6D3E-78FA-BA624C420924}"/>
              </a:ext>
            </a:extLst>
          </p:cNvPr>
          <p:cNvSpPr txBox="1">
            <a:spLocks/>
          </p:cNvSpPr>
          <p:nvPr/>
        </p:nvSpPr>
        <p:spPr>
          <a:xfrm>
            <a:off x="556352" y="2013715"/>
            <a:ext cx="10018713" cy="3992440"/>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82296" indent="0" algn="ctr">
              <a:buFont typeface="Arial"/>
              <a:buNone/>
            </a:pPr>
            <a:endParaRPr lang="en-US" sz="3600" dirty="0"/>
          </a:p>
          <a:p>
            <a:pPr marL="82296" indent="0" algn="ctr">
              <a:buFont typeface="Arial"/>
              <a:buNone/>
            </a:pPr>
            <a:r>
              <a:rPr lang="en-US" sz="3600" dirty="0"/>
              <a:t>You are in charge of your </a:t>
            </a:r>
            <a:r>
              <a:rPr lang="en-US" sz="3600" dirty="0">
                <a:solidFill>
                  <a:srgbClr val="FF0000"/>
                </a:solidFill>
              </a:rPr>
              <a:t>ATTITUDE</a:t>
            </a:r>
            <a:r>
              <a:rPr lang="en-US" sz="3600" dirty="0"/>
              <a:t>, </a:t>
            </a:r>
          </a:p>
          <a:p>
            <a:pPr marL="82296" indent="0" algn="ctr">
              <a:buFont typeface="Arial"/>
              <a:buNone/>
            </a:pPr>
            <a:r>
              <a:rPr lang="en-US" sz="3600" dirty="0"/>
              <a:t>your </a:t>
            </a:r>
            <a:r>
              <a:rPr lang="en-US" sz="3600" dirty="0">
                <a:solidFill>
                  <a:srgbClr val="00B0F0"/>
                </a:solidFill>
              </a:rPr>
              <a:t>EFFORT,</a:t>
            </a:r>
          </a:p>
          <a:p>
            <a:pPr marL="82296" indent="0" algn="ctr">
              <a:buFont typeface="Arial"/>
              <a:buNone/>
            </a:pPr>
            <a:r>
              <a:rPr lang="en-US" sz="3600" dirty="0"/>
              <a:t> and your </a:t>
            </a:r>
            <a:r>
              <a:rPr lang="en-US" sz="3600" dirty="0">
                <a:solidFill>
                  <a:srgbClr val="92D050"/>
                </a:solidFill>
              </a:rPr>
              <a:t>ATTENDANCE!</a:t>
            </a:r>
          </a:p>
          <a:p>
            <a:pPr marL="82296" indent="0" algn="ctr">
              <a:buFont typeface="Arial"/>
              <a:buNone/>
            </a:pPr>
            <a:endParaRPr lang="en-US" sz="3600" dirty="0"/>
          </a:p>
          <a:p>
            <a:pPr marL="82296" indent="0" algn="ctr">
              <a:buFont typeface="Arial"/>
              <a:buNone/>
            </a:pPr>
            <a:r>
              <a:rPr lang="en-US" sz="3600" dirty="0"/>
              <a:t>WE BELIEVE IN YOU!</a:t>
            </a:r>
          </a:p>
          <a:p>
            <a:pPr marL="82296" indent="0">
              <a:buFont typeface="Arial"/>
              <a:buNone/>
            </a:pPr>
            <a:endParaRPr lang="en-US" dirty="0"/>
          </a:p>
          <a:p>
            <a:pPr marL="82296" indent="0">
              <a:buFont typeface="Arial"/>
              <a:buNone/>
            </a:pPr>
            <a:endParaRPr lang="en-US" sz="1000" dirty="0"/>
          </a:p>
        </p:txBody>
      </p:sp>
    </p:spTree>
    <p:extLst>
      <p:ext uri="{BB962C8B-B14F-4D97-AF65-F5344CB8AC3E}">
        <p14:creationId xmlns:p14="http://schemas.microsoft.com/office/powerpoint/2010/main" val="1706868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9DE0171-CD74-53AF-C8B3-2E7E96773369}"/>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8F127E9D-FBFD-F985-5615-4156A755E2FD}"/>
              </a:ext>
            </a:extLst>
          </p:cNvPr>
          <p:cNvSpPr/>
          <p:nvPr/>
        </p:nvSpPr>
        <p:spPr>
          <a:xfrm>
            <a:off x="2052036" y="3508332"/>
            <a:ext cx="1632247" cy="27346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Rounded Corners 12">
            <a:extLst>
              <a:ext uri="{FF2B5EF4-FFF2-40B4-BE49-F238E27FC236}">
                <a16:creationId xmlns:a16="http://schemas.microsoft.com/office/drawing/2014/main" id="{E0443A05-F5FC-BA7E-D14C-6D62F4C41E44}"/>
              </a:ext>
            </a:extLst>
          </p:cNvPr>
          <p:cNvSpPr/>
          <p:nvPr/>
        </p:nvSpPr>
        <p:spPr>
          <a:xfrm>
            <a:off x="2052036" y="3172220"/>
            <a:ext cx="1632247" cy="2734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5">
                  <a:lumMod val="40000"/>
                  <a:lumOff val="60000"/>
                </a:schemeClr>
              </a:solidFill>
            </a:endParaRPr>
          </a:p>
        </p:txBody>
      </p:sp>
      <p:sp>
        <p:nvSpPr>
          <p:cNvPr id="14" name="Rectangle: Rounded Corners 13">
            <a:extLst>
              <a:ext uri="{FF2B5EF4-FFF2-40B4-BE49-F238E27FC236}">
                <a16:creationId xmlns:a16="http://schemas.microsoft.com/office/drawing/2014/main" id="{A052EB83-979F-4B3B-463F-FBA642464432}"/>
              </a:ext>
            </a:extLst>
          </p:cNvPr>
          <p:cNvSpPr/>
          <p:nvPr/>
        </p:nvSpPr>
        <p:spPr>
          <a:xfrm>
            <a:off x="2052036" y="2830013"/>
            <a:ext cx="1632247" cy="273465"/>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Rectangle: Rounded Corners 1">
            <a:extLst>
              <a:ext uri="{FF2B5EF4-FFF2-40B4-BE49-F238E27FC236}">
                <a16:creationId xmlns:a16="http://schemas.microsoft.com/office/drawing/2014/main" id="{137C8204-769D-BD87-F618-46572DB55452}"/>
              </a:ext>
            </a:extLst>
          </p:cNvPr>
          <p:cNvSpPr/>
          <p:nvPr/>
        </p:nvSpPr>
        <p:spPr>
          <a:xfrm>
            <a:off x="2052037" y="2504495"/>
            <a:ext cx="1632247" cy="273465"/>
          </a:xfrm>
          <a:prstGeom prst="roundRect">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Content Placeholder 4">
            <a:extLst>
              <a:ext uri="{FF2B5EF4-FFF2-40B4-BE49-F238E27FC236}">
                <a16:creationId xmlns:a16="http://schemas.microsoft.com/office/drawing/2014/main" id="{CA26E35D-81CE-4EA9-938E-CF0FBB9A61C9}"/>
              </a:ext>
            </a:extLst>
          </p:cNvPr>
          <p:cNvSpPr txBox="1">
            <a:spLocks/>
          </p:cNvSpPr>
          <p:nvPr/>
        </p:nvSpPr>
        <p:spPr>
          <a:xfrm>
            <a:off x="1058781" y="2069778"/>
            <a:ext cx="4946950" cy="213074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100"/>
              </a:spcBef>
              <a:spcAft>
                <a:spcPts val="100"/>
              </a:spcAft>
              <a:buNone/>
            </a:pPr>
            <a:r>
              <a:rPr lang="en-US" dirty="0"/>
              <a:t>Term 1: September- November</a:t>
            </a:r>
          </a:p>
          <a:p>
            <a:pPr marL="457200" lvl="1" indent="0">
              <a:spcBef>
                <a:spcPts val="100"/>
              </a:spcBef>
              <a:spcAft>
                <a:spcPts val="100"/>
              </a:spcAft>
              <a:buNone/>
            </a:pPr>
            <a:r>
              <a:rPr lang="en-US" dirty="0"/>
              <a:t>A </a:t>
            </a:r>
            <a:r>
              <a:rPr lang="en-US" dirty="0">
                <a:sym typeface="Wingdings" panose="05000000000000000000" pitchFamily="2" charset="2"/>
              </a:rPr>
              <a:t> Science 9</a:t>
            </a:r>
          </a:p>
          <a:p>
            <a:pPr marL="457200" lvl="1" indent="0">
              <a:spcBef>
                <a:spcPts val="100"/>
              </a:spcBef>
              <a:spcAft>
                <a:spcPts val="100"/>
              </a:spcAft>
              <a:buNone/>
            </a:pPr>
            <a:r>
              <a:rPr lang="en-US" dirty="0">
                <a:sym typeface="Wingdings" panose="05000000000000000000" pitchFamily="2" charset="2"/>
              </a:rPr>
              <a:t>B  Math 9</a:t>
            </a:r>
          </a:p>
          <a:p>
            <a:pPr marL="457200" lvl="1" indent="0">
              <a:spcBef>
                <a:spcPts val="100"/>
              </a:spcBef>
              <a:spcAft>
                <a:spcPts val="100"/>
              </a:spcAft>
              <a:buNone/>
            </a:pPr>
            <a:r>
              <a:rPr lang="en-US" dirty="0">
                <a:sym typeface="Wingdings" panose="05000000000000000000" pitchFamily="2" charset="2"/>
              </a:rPr>
              <a:t>C  French 9</a:t>
            </a:r>
          </a:p>
          <a:p>
            <a:pPr marL="457200" lvl="1" indent="0">
              <a:spcBef>
                <a:spcPts val="100"/>
              </a:spcBef>
              <a:spcAft>
                <a:spcPts val="100"/>
              </a:spcAft>
              <a:buNone/>
            </a:pPr>
            <a:r>
              <a:rPr lang="en-US" dirty="0">
                <a:sym typeface="Wingdings" panose="05000000000000000000" pitchFamily="2" charset="2"/>
              </a:rPr>
              <a:t>D  PHE 9</a:t>
            </a:r>
            <a:endParaRPr lang="en-US" dirty="0"/>
          </a:p>
        </p:txBody>
      </p:sp>
      <p:pic>
        <p:nvPicPr>
          <p:cNvPr id="29" name="Picture 28">
            <a:extLst>
              <a:ext uri="{FF2B5EF4-FFF2-40B4-BE49-F238E27FC236}">
                <a16:creationId xmlns:a16="http://schemas.microsoft.com/office/drawing/2014/main" id="{5FE8BDB1-B940-6106-E4D1-8C908E81483A}"/>
              </a:ext>
            </a:extLst>
          </p:cNvPr>
          <p:cNvPicPr>
            <a:picLocks noChangeAspect="1"/>
          </p:cNvPicPr>
          <p:nvPr/>
        </p:nvPicPr>
        <p:blipFill>
          <a:blip r:embed="rId3"/>
          <a:stretch>
            <a:fillRect/>
          </a:stretch>
        </p:blipFill>
        <p:spPr>
          <a:xfrm>
            <a:off x="6722390" y="178478"/>
            <a:ext cx="5240027" cy="6858000"/>
          </a:xfrm>
          <a:prstGeom prst="rect">
            <a:avLst/>
          </a:prstGeom>
        </p:spPr>
      </p:pic>
      <p:sp>
        <p:nvSpPr>
          <p:cNvPr id="8" name="Rectangle: Rounded Corners 7">
            <a:extLst>
              <a:ext uri="{FF2B5EF4-FFF2-40B4-BE49-F238E27FC236}">
                <a16:creationId xmlns:a16="http://schemas.microsoft.com/office/drawing/2014/main" id="{D889222C-AD77-83BD-18B0-3F2D10489AD7}"/>
              </a:ext>
            </a:extLst>
          </p:cNvPr>
          <p:cNvSpPr/>
          <p:nvPr/>
        </p:nvSpPr>
        <p:spPr>
          <a:xfrm>
            <a:off x="7784479" y="1247775"/>
            <a:ext cx="752769" cy="191445"/>
          </a:xfrm>
          <a:prstGeom prst="roundRect">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ln>
                  <a:solidFill>
                    <a:sysClr val="windowText" lastClr="000000"/>
                  </a:solidFill>
                </a:ln>
                <a:solidFill>
                  <a:sysClr val="windowText" lastClr="000000"/>
                </a:solidFill>
              </a:rPr>
              <a:t>Science</a:t>
            </a:r>
            <a:endParaRPr lang="en-CA" dirty="0">
              <a:ln>
                <a:solidFill>
                  <a:sysClr val="windowText" lastClr="000000"/>
                </a:solidFill>
              </a:ln>
              <a:solidFill>
                <a:sysClr val="windowText" lastClr="000000"/>
              </a:solidFill>
            </a:endParaRPr>
          </a:p>
        </p:txBody>
      </p:sp>
      <p:sp>
        <p:nvSpPr>
          <p:cNvPr id="9" name="Rectangle: Rounded Corners 8">
            <a:extLst>
              <a:ext uri="{FF2B5EF4-FFF2-40B4-BE49-F238E27FC236}">
                <a16:creationId xmlns:a16="http://schemas.microsoft.com/office/drawing/2014/main" id="{76A0FE13-06E1-A1E7-0B35-ABD073FFF7B7}"/>
              </a:ext>
            </a:extLst>
          </p:cNvPr>
          <p:cNvSpPr/>
          <p:nvPr/>
        </p:nvSpPr>
        <p:spPr>
          <a:xfrm>
            <a:off x="8589636" y="2803020"/>
            <a:ext cx="752769" cy="191445"/>
          </a:xfrm>
          <a:prstGeom prst="roundRect">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ln>
                  <a:solidFill>
                    <a:sysClr val="windowText" lastClr="000000"/>
                  </a:solidFill>
                </a:ln>
                <a:solidFill>
                  <a:sysClr val="windowText" lastClr="000000"/>
                </a:solidFill>
              </a:rPr>
              <a:t>Science</a:t>
            </a:r>
            <a:endParaRPr lang="en-CA" dirty="0">
              <a:ln>
                <a:solidFill>
                  <a:sysClr val="windowText" lastClr="000000"/>
                </a:solidFill>
              </a:ln>
              <a:solidFill>
                <a:sysClr val="windowText" lastClr="000000"/>
              </a:solidFill>
            </a:endParaRPr>
          </a:p>
        </p:txBody>
      </p:sp>
      <p:sp>
        <p:nvSpPr>
          <p:cNvPr id="10" name="Rectangle: Rounded Corners 9">
            <a:extLst>
              <a:ext uri="{FF2B5EF4-FFF2-40B4-BE49-F238E27FC236}">
                <a16:creationId xmlns:a16="http://schemas.microsoft.com/office/drawing/2014/main" id="{C7ADAD90-B519-2BB7-1910-12512BFC85C3}"/>
              </a:ext>
            </a:extLst>
          </p:cNvPr>
          <p:cNvSpPr/>
          <p:nvPr/>
        </p:nvSpPr>
        <p:spPr>
          <a:xfrm>
            <a:off x="9416726" y="1974056"/>
            <a:ext cx="752769" cy="191445"/>
          </a:xfrm>
          <a:prstGeom prst="roundRect">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ln>
                  <a:solidFill>
                    <a:sysClr val="windowText" lastClr="000000"/>
                  </a:solidFill>
                </a:ln>
                <a:solidFill>
                  <a:sysClr val="windowText" lastClr="000000"/>
                </a:solidFill>
              </a:rPr>
              <a:t>Science</a:t>
            </a:r>
            <a:endParaRPr lang="en-CA" dirty="0">
              <a:ln>
                <a:solidFill>
                  <a:sysClr val="windowText" lastClr="000000"/>
                </a:solidFill>
              </a:ln>
              <a:solidFill>
                <a:sysClr val="windowText" lastClr="000000"/>
              </a:solidFill>
            </a:endParaRPr>
          </a:p>
        </p:txBody>
      </p:sp>
      <p:sp>
        <p:nvSpPr>
          <p:cNvPr id="11" name="Rectangle: Rounded Corners 10">
            <a:extLst>
              <a:ext uri="{FF2B5EF4-FFF2-40B4-BE49-F238E27FC236}">
                <a16:creationId xmlns:a16="http://schemas.microsoft.com/office/drawing/2014/main" id="{E57A4CB4-0804-A1AB-798A-6FE443E457F7}"/>
              </a:ext>
            </a:extLst>
          </p:cNvPr>
          <p:cNvSpPr/>
          <p:nvPr/>
        </p:nvSpPr>
        <p:spPr>
          <a:xfrm>
            <a:off x="10246988" y="3468363"/>
            <a:ext cx="752769" cy="191445"/>
          </a:xfrm>
          <a:prstGeom prst="roundRect">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ln>
                  <a:solidFill>
                    <a:sysClr val="windowText" lastClr="000000"/>
                  </a:solidFill>
                </a:ln>
                <a:solidFill>
                  <a:sysClr val="windowText" lastClr="000000"/>
                </a:solidFill>
              </a:rPr>
              <a:t>Science</a:t>
            </a:r>
            <a:endParaRPr lang="en-CA" dirty="0">
              <a:ln>
                <a:solidFill>
                  <a:sysClr val="windowText" lastClr="000000"/>
                </a:solidFill>
              </a:ln>
              <a:solidFill>
                <a:sysClr val="windowText" lastClr="000000"/>
              </a:solidFill>
            </a:endParaRPr>
          </a:p>
        </p:txBody>
      </p:sp>
      <p:sp>
        <p:nvSpPr>
          <p:cNvPr id="15" name="Rectangle: Rounded Corners 14">
            <a:extLst>
              <a:ext uri="{FF2B5EF4-FFF2-40B4-BE49-F238E27FC236}">
                <a16:creationId xmlns:a16="http://schemas.microsoft.com/office/drawing/2014/main" id="{0A461FC9-A8A4-DC73-BB58-4D52E152102B}"/>
              </a:ext>
            </a:extLst>
          </p:cNvPr>
          <p:cNvSpPr/>
          <p:nvPr/>
        </p:nvSpPr>
        <p:spPr>
          <a:xfrm>
            <a:off x="7773512" y="1974056"/>
            <a:ext cx="763736" cy="170823"/>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ysClr val="windowText" lastClr="000000"/>
                </a:solidFill>
              </a:rPr>
              <a:t>Math</a:t>
            </a:r>
            <a:endParaRPr lang="en-CA" dirty="0">
              <a:ln>
                <a:solidFill>
                  <a:sysClr val="windowText" lastClr="000000"/>
                </a:solidFill>
              </a:ln>
              <a:solidFill>
                <a:sysClr val="windowText" lastClr="000000"/>
              </a:solidFill>
            </a:endParaRPr>
          </a:p>
        </p:txBody>
      </p:sp>
      <p:sp>
        <p:nvSpPr>
          <p:cNvPr id="16" name="Rectangle: Rounded Corners 15">
            <a:extLst>
              <a:ext uri="{FF2B5EF4-FFF2-40B4-BE49-F238E27FC236}">
                <a16:creationId xmlns:a16="http://schemas.microsoft.com/office/drawing/2014/main" id="{DEA56740-0ADB-3113-21F9-08C4B9C56D28}"/>
              </a:ext>
            </a:extLst>
          </p:cNvPr>
          <p:cNvSpPr/>
          <p:nvPr/>
        </p:nvSpPr>
        <p:spPr>
          <a:xfrm>
            <a:off x="8589636" y="3474244"/>
            <a:ext cx="763736" cy="170823"/>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ysClr val="windowText" lastClr="000000"/>
                </a:solidFill>
              </a:rPr>
              <a:t>Math</a:t>
            </a:r>
            <a:endParaRPr lang="en-CA" dirty="0">
              <a:ln>
                <a:solidFill>
                  <a:sysClr val="windowText" lastClr="000000"/>
                </a:solidFill>
              </a:ln>
              <a:solidFill>
                <a:sysClr val="windowText" lastClr="000000"/>
              </a:solidFill>
            </a:endParaRPr>
          </a:p>
        </p:txBody>
      </p:sp>
      <p:sp>
        <p:nvSpPr>
          <p:cNvPr id="17" name="Rectangle: Rounded Corners 16">
            <a:extLst>
              <a:ext uri="{FF2B5EF4-FFF2-40B4-BE49-F238E27FC236}">
                <a16:creationId xmlns:a16="http://schemas.microsoft.com/office/drawing/2014/main" id="{2316942E-5D8C-A2A5-4C3D-BB69AA331A3C}"/>
              </a:ext>
            </a:extLst>
          </p:cNvPr>
          <p:cNvSpPr/>
          <p:nvPr/>
        </p:nvSpPr>
        <p:spPr>
          <a:xfrm>
            <a:off x="9405759" y="1258085"/>
            <a:ext cx="763736" cy="170823"/>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ysClr val="windowText" lastClr="000000"/>
                </a:solidFill>
              </a:rPr>
              <a:t>Math</a:t>
            </a:r>
            <a:endParaRPr lang="en-CA" dirty="0">
              <a:ln>
                <a:solidFill>
                  <a:sysClr val="windowText" lastClr="000000"/>
                </a:solidFill>
              </a:ln>
              <a:solidFill>
                <a:sysClr val="windowText" lastClr="000000"/>
              </a:solidFill>
            </a:endParaRPr>
          </a:p>
        </p:txBody>
      </p:sp>
      <p:sp>
        <p:nvSpPr>
          <p:cNvPr id="18" name="Rectangle: Rounded Corners 17">
            <a:extLst>
              <a:ext uri="{FF2B5EF4-FFF2-40B4-BE49-F238E27FC236}">
                <a16:creationId xmlns:a16="http://schemas.microsoft.com/office/drawing/2014/main" id="{4A218E01-9EAB-3160-8B38-2B082E31C664}"/>
              </a:ext>
            </a:extLst>
          </p:cNvPr>
          <p:cNvSpPr/>
          <p:nvPr/>
        </p:nvSpPr>
        <p:spPr>
          <a:xfrm>
            <a:off x="10253484" y="2813330"/>
            <a:ext cx="763736" cy="170823"/>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ysClr val="windowText" lastClr="000000"/>
                </a:solidFill>
              </a:rPr>
              <a:t>Math</a:t>
            </a:r>
            <a:endParaRPr lang="en-CA" dirty="0">
              <a:ln>
                <a:solidFill>
                  <a:sysClr val="windowText" lastClr="000000"/>
                </a:solidFill>
              </a:ln>
              <a:solidFill>
                <a:sysClr val="windowText" lastClr="000000"/>
              </a:solidFill>
            </a:endParaRPr>
          </a:p>
        </p:txBody>
      </p:sp>
      <p:sp>
        <p:nvSpPr>
          <p:cNvPr id="19" name="Rectangle: Rounded Corners 18">
            <a:extLst>
              <a:ext uri="{FF2B5EF4-FFF2-40B4-BE49-F238E27FC236}">
                <a16:creationId xmlns:a16="http://schemas.microsoft.com/office/drawing/2014/main" id="{5B7C1E41-82D2-4F89-6988-F80532B35381}"/>
              </a:ext>
            </a:extLst>
          </p:cNvPr>
          <p:cNvSpPr/>
          <p:nvPr/>
        </p:nvSpPr>
        <p:spPr>
          <a:xfrm>
            <a:off x="7774368" y="2792708"/>
            <a:ext cx="752769" cy="1914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chemeClr val="tx1"/>
                </a:solidFill>
              </a:rPr>
              <a:t>French</a:t>
            </a:r>
          </a:p>
        </p:txBody>
      </p:sp>
      <p:sp>
        <p:nvSpPr>
          <p:cNvPr id="20" name="Rectangle: Rounded Corners 19">
            <a:extLst>
              <a:ext uri="{FF2B5EF4-FFF2-40B4-BE49-F238E27FC236}">
                <a16:creationId xmlns:a16="http://schemas.microsoft.com/office/drawing/2014/main" id="{6E013DCA-5A24-CF82-E41A-2605D6C90990}"/>
              </a:ext>
            </a:extLst>
          </p:cNvPr>
          <p:cNvSpPr/>
          <p:nvPr/>
        </p:nvSpPr>
        <p:spPr>
          <a:xfrm>
            <a:off x="8600603" y="1247773"/>
            <a:ext cx="752769" cy="1914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chemeClr val="tx1"/>
                </a:solidFill>
              </a:rPr>
              <a:t>French</a:t>
            </a:r>
          </a:p>
        </p:txBody>
      </p:sp>
      <p:sp>
        <p:nvSpPr>
          <p:cNvPr id="21" name="Rectangle: Rounded Corners 20">
            <a:extLst>
              <a:ext uri="{FF2B5EF4-FFF2-40B4-BE49-F238E27FC236}">
                <a16:creationId xmlns:a16="http://schemas.microsoft.com/office/drawing/2014/main" id="{5D540470-A32E-4824-6312-EF056D55016A}"/>
              </a:ext>
            </a:extLst>
          </p:cNvPr>
          <p:cNvSpPr/>
          <p:nvPr/>
        </p:nvSpPr>
        <p:spPr>
          <a:xfrm>
            <a:off x="9411242" y="3463932"/>
            <a:ext cx="752769" cy="1914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chemeClr val="tx1"/>
                </a:solidFill>
              </a:rPr>
              <a:t>French</a:t>
            </a:r>
          </a:p>
        </p:txBody>
      </p:sp>
      <p:sp>
        <p:nvSpPr>
          <p:cNvPr id="22" name="Rectangle: Rounded Corners 21">
            <a:extLst>
              <a:ext uri="{FF2B5EF4-FFF2-40B4-BE49-F238E27FC236}">
                <a16:creationId xmlns:a16="http://schemas.microsoft.com/office/drawing/2014/main" id="{F9C342CC-C4B0-F563-1B53-45002E644FFB}"/>
              </a:ext>
            </a:extLst>
          </p:cNvPr>
          <p:cNvSpPr/>
          <p:nvPr/>
        </p:nvSpPr>
        <p:spPr>
          <a:xfrm>
            <a:off x="10246987" y="1974056"/>
            <a:ext cx="752769" cy="1914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n>
                  <a:solidFill>
                    <a:sysClr val="windowText" lastClr="000000"/>
                  </a:solidFill>
                </a:ln>
                <a:solidFill>
                  <a:schemeClr val="tx1"/>
                </a:solidFill>
              </a:rPr>
              <a:t>French</a:t>
            </a:r>
            <a:endParaRPr lang="en-CA" sz="1100" dirty="0">
              <a:ln>
                <a:solidFill>
                  <a:sysClr val="windowText" lastClr="000000"/>
                </a:solidFill>
              </a:ln>
              <a:solidFill>
                <a:schemeClr val="tx1"/>
              </a:solidFill>
            </a:endParaRPr>
          </a:p>
        </p:txBody>
      </p:sp>
      <p:sp>
        <p:nvSpPr>
          <p:cNvPr id="23" name="Rectangle: Rounded Corners 22">
            <a:extLst>
              <a:ext uri="{FF2B5EF4-FFF2-40B4-BE49-F238E27FC236}">
                <a16:creationId xmlns:a16="http://schemas.microsoft.com/office/drawing/2014/main" id="{57C572F4-9F98-2F09-DC49-AE2C0FE8D678}"/>
              </a:ext>
            </a:extLst>
          </p:cNvPr>
          <p:cNvSpPr/>
          <p:nvPr/>
        </p:nvSpPr>
        <p:spPr>
          <a:xfrm>
            <a:off x="7768030" y="3465922"/>
            <a:ext cx="752768" cy="17082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ln>
                  <a:solidFill>
                    <a:sysClr val="windowText" lastClr="000000"/>
                  </a:solidFill>
                </a:ln>
                <a:solidFill>
                  <a:schemeClr val="tx1"/>
                </a:solidFill>
              </a:rPr>
              <a:t>PHE</a:t>
            </a:r>
            <a:endParaRPr lang="en-CA" dirty="0">
              <a:ln>
                <a:solidFill>
                  <a:sysClr val="windowText" lastClr="000000"/>
                </a:solidFill>
              </a:ln>
              <a:solidFill>
                <a:schemeClr val="tx1"/>
              </a:solidFill>
            </a:endParaRPr>
          </a:p>
        </p:txBody>
      </p:sp>
      <p:sp>
        <p:nvSpPr>
          <p:cNvPr id="24" name="Rectangle: Rounded Corners 23">
            <a:extLst>
              <a:ext uri="{FF2B5EF4-FFF2-40B4-BE49-F238E27FC236}">
                <a16:creationId xmlns:a16="http://schemas.microsoft.com/office/drawing/2014/main" id="{C5D99156-E0C1-D3CD-BCBC-9B1E6E0C9B06}"/>
              </a:ext>
            </a:extLst>
          </p:cNvPr>
          <p:cNvSpPr/>
          <p:nvPr/>
        </p:nvSpPr>
        <p:spPr>
          <a:xfrm>
            <a:off x="9416691" y="2823642"/>
            <a:ext cx="752768" cy="17082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ln>
                  <a:solidFill>
                    <a:sysClr val="windowText" lastClr="000000"/>
                  </a:solidFill>
                </a:ln>
                <a:solidFill>
                  <a:schemeClr val="tx1"/>
                </a:solidFill>
              </a:rPr>
              <a:t>PHE</a:t>
            </a:r>
            <a:endParaRPr lang="en-CA" dirty="0">
              <a:ln>
                <a:solidFill>
                  <a:sysClr val="windowText" lastClr="000000"/>
                </a:solidFill>
              </a:ln>
              <a:solidFill>
                <a:schemeClr val="tx1"/>
              </a:solidFill>
            </a:endParaRPr>
          </a:p>
        </p:txBody>
      </p:sp>
      <p:sp>
        <p:nvSpPr>
          <p:cNvPr id="25" name="Rectangle: Rounded Corners 24">
            <a:extLst>
              <a:ext uri="{FF2B5EF4-FFF2-40B4-BE49-F238E27FC236}">
                <a16:creationId xmlns:a16="http://schemas.microsoft.com/office/drawing/2014/main" id="{50C7BB6C-6624-497D-0F0F-9FEAF43FC32D}"/>
              </a:ext>
            </a:extLst>
          </p:cNvPr>
          <p:cNvSpPr/>
          <p:nvPr/>
        </p:nvSpPr>
        <p:spPr>
          <a:xfrm>
            <a:off x="8589636" y="1974055"/>
            <a:ext cx="752768" cy="17082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ln>
                  <a:solidFill>
                    <a:sysClr val="windowText" lastClr="000000"/>
                  </a:solidFill>
                </a:ln>
                <a:solidFill>
                  <a:schemeClr val="tx1"/>
                </a:solidFill>
              </a:rPr>
              <a:t>PHE</a:t>
            </a:r>
            <a:endParaRPr lang="en-CA" dirty="0">
              <a:ln>
                <a:solidFill>
                  <a:sysClr val="windowText" lastClr="000000"/>
                </a:solidFill>
              </a:ln>
              <a:solidFill>
                <a:schemeClr val="tx1"/>
              </a:solidFill>
            </a:endParaRPr>
          </a:p>
        </p:txBody>
      </p:sp>
      <p:sp>
        <p:nvSpPr>
          <p:cNvPr id="26" name="Rectangle: Rounded Corners 25">
            <a:extLst>
              <a:ext uri="{FF2B5EF4-FFF2-40B4-BE49-F238E27FC236}">
                <a16:creationId xmlns:a16="http://schemas.microsoft.com/office/drawing/2014/main" id="{4E9E1EFB-079D-E811-FEE3-197DD217643C}"/>
              </a:ext>
            </a:extLst>
          </p:cNvPr>
          <p:cNvSpPr/>
          <p:nvPr/>
        </p:nvSpPr>
        <p:spPr>
          <a:xfrm>
            <a:off x="10245402" y="1262718"/>
            <a:ext cx="752768" cy="17082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ln>
                  <a:solidFill>
                    <a:sysClr val="windowText" lastClr="000000"/>
                  </a:solidFill>
                </a:ln>
                <a:solidFill>
                  <a:schemeClr val="tx1"/>
                </a:solidFill>
              </a:rPr>
              <a:t>PHE</a:t>
            </a:r>
            <a:endParaRPr lang="en-CA" dirty="0">
              <a:ln>
                <a:solidFill>
                  <a:sysClr val="windowText" lastClr="000000"/>
                </a:solidFill>
              </a:ln>
              <a:solidFill>
                <a:schemeClr val="tx1"/>
              </a:solidFill>
            </a:endParaRPr>
          </a:p>
        </p:txBody>
      </p:sp>
      <p:sp>
        <p:nvSpPr>
          <p:cNvPr id="4" name="Rectangle: Rounded Corners 3">
            <a:extLst>
              <a:ext uri="{FF2B5EF4-FFF2-40B4-BE49-F238E27FC236}">
                <a16:creationId xmlns:a16="http://schemas.microsoft.com/office/drawing/2014/main" id="{52369220-0C3A-0609-6283-405D787F06A6}"/>
              </a:ext>
            </a:extLst>
          </p:cNvPr>
          <p:cNvSpPr/>
          <p:nvPr/>
        </p:nvSpPr>
        <p:spPr>
          <a:xfrm>
            <a:off x="11086058" y="1247773"/>
            <a:ext cx="752768" cy="2749893"/>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Rounded Corners 26">
            <a:extLst>
              <a:ext uri="{FF2B5EF4-FFF2-40B4-BE49-F238E27FC236}">
                <a16:creationId xmlns:a16="http://schemas.microsoft.com/office/drawing/2014/main" id="{CAE485DA-9115-1598-ACD6-954C1528B690}"/>
              </a:ext>
            </a:extLst>
          </p:cNvPr>
          <p:cNvSpPr/>
          <p:nvPr/>
        </p:nvSpPr>
        <p:spPr>
          <a:xfrm>
            <a:off x="6722390" y="4200525"/>
            <a:ext cx="5240027" cy="1471246"/>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itle 1">
            <a:extLst>
              <a:ext uri="{FF2B5EF4-FFF2-40B4-BE49-F238E27FC236}">
                <a16:creationId xmlns:a16="http://schemas.microsoft.com/office/drawing/2014/main" id="{D4BA7902-AD5A-795F-798C-3EDEDB655075}"/>
              </a:ext>
            </a:extLst>
          </p:cNvPr>
          <p:cNvSpPr>
            <a:spLocks noGrp="1"/>
          </p:cNvSpPr>
          <p:nvPr>
            <p:ph type="title"/>
          </p:nvPr>
        </p:nvSpPr>
        <p:spPr>
          <a:xfrm>
            <a:off x="-1065353" y="232908"/>
            <a:ext cx="8676222" cy="1066801"/>
          </a:xfrm>
        </p:spPr>
        <p:txBody>
          <a:bodyPr vert="horz" lIns="91440" tIns="45720" rIns="91440" bIns="45720" rtlCol="0" anchor="b">
            <a:normAutofit/>
          </a:bodyPr>
          <a:lstStyle/>
          <a:p>
            <a:pPr algn="ctr"/>
            <a:r>
              <a:rPr lang="en-US" sz="3600" dirty="0">
                <a:effectLst>
                  <a:glow rad="38100">
                    <a:schemeClr val="bg1">
                      <a:lumMod val="65000"/>
                      <a:lumOff val="35000"/>
                      <a:alpha val="50000"/>
                    </a:schemeClr>
                  </a:glow>
                  <a:outerShdw blurRad="28575" dist="31750" dir="13200000" algn="tl" rotWithShape="0">
                    <a:srgbClr val="000000">
                      <a:alpha val="25000"/>
                    </a:srgbClr>
                  </a:outerShdw>
                </a:effectLst>
              </a:rPr>
              <a:t>Sample Student Schedule</a:t>
            </a:r>
          </a:p>
        </p:txBody>
      </p:sp>
    </p:spTree>
    <p:extLst>
      <p:ext uri="{BB962C8B-B14F-4D97-AF65-F5344CB8AC3E}">
        <p14:creationId xmlns:p14="http://schemas.microsoft.com/office/powerpoint/2010/main" val="2493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4"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AAE6D5B-DAB7-98FB-C8F7-D662AD2839DB}"/>
              </a:ext>
            </a:extLst>
          </p:cNvPr>
          <p:cNvCxnSpPr/>
          <p:nvPr/>
        </p:nvCxnSpPr>
        <p:spPr>
          <a:xfrm>
            <a:off x="0" y="0"/>
            <a:ext cx="914400" cy="0"/>
          </a:xfrm>
          <a:prstGeom prst="line">
            <a:avLst/>
          </a:prstGeom>
          <a:ln w="0" cap="rnd"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8338DC7-1854-4E7B-0895-1AC5504844EB}"/>
              </a:ext>
            </a:extLst>
          </p:cNvPr>
          <p:cNvSpPr>
            <a:spLocks noGrp="1"/>
          </p:cNvSpPr>
          <p:nvPr>
            <p:ph type="title"/>
          </p:nvPr>
        </p:nvSpPr>
        <p:spPr>
          <a:xfrm>
            <a:off x="950415" y="8469"/>
            <a:ext cx="9905998" cy="1905000"/>
          </a:xfrm>
        </p:spPr>
        <p:txBody>
          <a:bodyPr/>
          <a:lstStyle/>
          <a:p>
            <a:r>
              <a:rPr lang="en-US" dirty="0"/>
              <a:t>English Track – Required Courses</a:t>
            </a:r>
          </a:p>
        </p:txBody>
      </p:sp>
      <p:sp>
        <p:nvSpPr>
          <p:cNvPr id="3" name="Content Placeholder 4">
            <a:extLst>
              <a:ext uri="{FF2B5EF4-FFF2-40B4-BE49-F238E27FC236}">
                <a16:creationId xmlns:a16="http://schemas.microsoft.com/office/drawing/2014/main" id="{378EF684-C8FF-2149-1319-E264364614E5}"/>
              </a:ext>
            </a:extLst>
          </p:cNvPr>
          <p:cNvSpPr txBox="1">
            <a:spLocks/>
          </p:cNvSpPr>
          <p:nvPr/>
        </p:nvSpPr>
        <p:spPr>
          <a:xfrm>
            <a:off x="2044112" y="1651819"/>
            <a:ext cx="7958178" cy="447952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ClrTx/>
              <a:buFont typeface="Arial"/>
              <a:buNone/>
              <a:defRPr/>
            </a:pPr>
            <a:r>
              <a:rPr lang="en-CA" sz="2800" dirty="0"/>
              <a:t>1. English 9</a:t>
            </a:r>
          </a:p>
          <a:p>
            <a:pPr marL="0" indent="0">
              <a:buClrTx/>
              <a:buFont typeface="Arial"/>
              <a:buNone/>
              <a:defRPr/>
            </a:pPr>
            <a:r>
              <a:rPr lang="en-CA" sz="2800" dirty="0"/>
              <a:t>2. Social Studies 9</a:t>
            </a:r>
          </a:p>
          <a:p>
            <a:pPr marL="0" indent="0">
              <a:buClrTx/>
              <a:buFont typeface="Arial"/>
              <a:buNone/>
              <a:defRPr/>
            </a:pPr>
            <a:r>
              <a:rPr lang="en-CA" sz="2800" dirty="0"/>
              <a:t>3. Science 9</a:t>
            </a:r>
          </a:p>
          <a:p>
            <a:pPr marL="0" indent="0">
              <a:buClrTx/>
              <a:buFont typeface="Arial"/>
              <a:buNone/>
              <a:defRPr/>
            </a:pPr>
            <a:r>
              <a:rPr lang="en-CA" sz="2800" dirty="0"/>
              <a:t>4. Math 9</a:t>
            </a:r>
          </a:p>
          <a:p>
            <a:pPr marL="0" indent="0">
              <a:buClrTx/>
              <a:buFont typeface="Arial"/>
              <a:buNone/>
              <a:defRPr/>
            </a:pPr>
            <a:r>
              <a:rPr lang="en-CA" sz="2800" dirty="0"/>
              <a:t>5. Careers 9</a:t>
            </a:r>
          </a:p>
          <a:p>
            <a:pPr marL="0" indent="0">
              <a:buClrTx/>
              <a:buFont typeface="Arial"/>
              <a:buNone/>
              <a:defRPr/>
            </a:pPr>
            <a:r>
              <a:rPr lang="en-CA" sz="2800" dirty="0"/>
              <a:t>6. PHE  9</a:t>
            </a:r>
          </a:p>
          <a:p>
            <a:pPr marL="0" indent="0">
              <a:buClrTx/>
              <a:buFont typeface="Arial"/>
              <a:buNone/>
              <a:defRPr/>
            </a:pPr>
            <a:endParaRPr lang="en-CA" sz="2600" dirty="0"/>
          </a:p>
        </p:txBody>
      </p:sp>
      <p:sp>
        <p:nvSpPr>
          <p:cNvPr id="4" name="Arrow: Right 2">
            <a:extLst>
              <a:ext uri="{FF2B5EF4-FFF2-40B4-BE49-F238E27FC236}">
                <a16:creationId xmlns:a16="http://schemas.microsoft.com/office/drawing/2014/main" id="{9F9BBA96-61C1-4D00-2D89-851A4C00C6DD}"/>
              </a:ext>
            </a:extLst>
          </p:cNvPr>
          <p:cNvSpPr/>
          <p:nvPr/>
        </p:nvSpPr>
        <p:spPr>
          <a:xfrm>
            <a:off x="4267686" y="5011432"/>
            <a:ext cx="4857564" cy="17280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B0F0"/>
              </a:solidFill>
            </a:endParaRPr>
          </a:p>
        </p:txBody>
      </p:sp>
      <p:sp>
        <p:nvSpPr>
          <p:cNvPr id="8" name="TextBox 7">
            <a:extLst>
              <a:ext uri="{FF2B5EF4-FFF2-40B4-BE49-F238E27FC236}">
                <a16:creationId xmlns:a16="http://schemas.microsoft.com/office/drawing/2014/main" id="{6C9FE60C-DF63-608D-B5BC-A221FD6B4F9B}"/>
              </a:ext>
            </a:extLst>
          </p:cNvPr>
          <p:cNvSpPr txBox="1"/>
          <p:nvPr/>
        </p:nvSpPr>
        <p:spPr>
          <a:xfrm>
            <a:off x="9199932" y="4497670"/>
            <a:ext cx="2684267" cy="1200329"/>
          </a:xfrm>
          <a:prstGeom prst="rect">
            <a:avLst/>
          </a:prstGeom>
          <a:noFill/>
        </p:spPr>
        <p:txBody>
          <a:bodyPr wrap="square" rtlCol="0">
            <a:spAutoFit/>
          </a:bodyPr>
          <a:lstStyle/>
          <a:p>
            <a:pPr algn="ctr"/>
            <a:r>
              <a:rPr lang="en-US" sz="2400" dirty="0">
                <a:solidFill>
                  <a:srgbClr val="00B0F0"/>
                </a:solidFill>
              </a:rPr>
              <a:t>PHE 9</a:t>
            </a:r>
          </a:p>
          <a:p>
            <a:pPr algn="ctr"/>
            <a:r>
              <a:rPr lang="en-US" sz="2400" dirty="0">
                <a:solidFill>
                  <a:srgbClr val="00B0F0"/>
                </a:solidFill>
              </a:rPr>
              <a:t>or</a:t>
            </a:r>
          </a:p>
          <a:p>
            <a:pPr algn="ctr"/>
            <a:r>
              <a:rPr lang="en-US" sz="2400" dirty="0">
                <a:solidFill>
                  <a:srgbClr val="00B0F0"/>
                </a:solidFill>
              </a:rPr>
              <a:t>Active for Life 9</a:t>
            </a:r>
          </a:p>
        </p:txBody>
      </p:sp>
    </p:spTree>
    <p:extLst>
      <p:ext uri="{BB962C8B-B14F-4D97-AF65-F5344CB8AC3E}">
        <p14:creationId xmlns:p14="http://schemas.microsoft.com/office/powerpoint/2010/main" val="94329025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4d91186-cbcf-460e-a889-e93dc717b274">
      <Terms xmlns="http://schemas.microsoft.com/office/infopath/2007/PartnerControls"/>
    </lcf76f155ced4ddcb4097134ff3c332f>
    <TaxCatchAll xmlns="956495e1-d308-41c2-a8ee-dd315bb2bfd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E723582D66BC45A12877E5B1924E80" ma:contentTypeVersion="13" ma:contentTypeDescription="Create a new document." ma:contentTypeScope="" ma:versionID="89c52e37d0058bef1e074495c308c84d">
  <xsd:schema xmlns:xsd="http://www.w3.org/2001/XMLSchema" xmlns:xs="http://www.w3.org/2001/XMLSchema" xmlns:p="http://schemas.microsoft.com/office/2006/metadata/properties" xmlns:ns2="f4d91186-cbcf-460e-a889-e93dc717b274" xmlns:ns3="956495e1-d308-41c2-a8ee-dd315bb2bfd0" targetNamespace="http://schemas.microsoft.com/office/2006/metadata/properties" ma:root="true" ma:fieldsID="e6bb262414e8adb64e602f41cadef79c" ns2:_="" ns3:_="">
    <xsd:import namespace="f4d91186-cbcf-460e-a889-e93dc717b274"/>
    <xsd:import namespace="956495e1-d308-41c2-a8ee-dd315bb2bfd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d91186-cbcf-460e-a889-e93dc717b2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d9e1210-8a16-4a3e-8757-1f334675af6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BillingMetadata" ma:index="19" nillable="true" ma:displayName="MediaServiceBillingMetadata" ma:hidden="true" ma:internalName="MediaServiceBillingMetadata"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56495e1-d308-41c2-a8ee-dd315bb2bfd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6ba5a96-9d04-40b1-9dea-a3d6fbba9004}" ma:internalName="TaxCatchAll" ma:showField="CatchAllData" ma:web="956495e1-d308-41c2-a8ee-dd315bb2bfd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F64D4C-EFDE-44AD-8272-1B26572D98C6}">
  <ds:schemaRefs>
    <ds:schemaRef ds:uri="http://schemas.microsoft.com/office/2006/documentManagement/types"/>
    <ds:schemaRef ds:uri="http://purl.org/dc/dcmitype/"/>
    <ds:schemaRef ds:uri="http://purl.org/dc/terms/"/>
    <ds:schemaRef ds:uri="3655c9fc-f03b-4f69-aa22-aa4b75a4da70"/>
    <ds:schemaRef ds:uri="http://schemas.microsoft.com/office/infopath/2007/PartnerControls"/>
    <ds:schemaRef ds:uri="http://schemas.openxmlformats.org/package/2006/metadata/core-properties"/>
    <ds:schemaRef ds:uri="http://purl.org/dc/elements/1.1/"/>
    <ds:schemaRef ds:uri="cbfb4674-7449-427a-ae33-414f79bf15dd"/>
    <ds:schemaRef ds:uri="http://schemas.microsoft.com/office/2006/metadata/properties"/>
    <ds:schemaRef ds:uri="http://www.w3.org/XML/1998/namespace"/>
    <ds:schemaRef ds:uri="f4d91186-cbcf-460e-a889-e93dc717b274"/>
    <ds:schemaRef ds:uri="956495e1-d308-41c2-a8ee-dd315bb2bfd0"/>
  </ds:schemaRefs>
</ds:datastoreItem>
</file>

<file path=customXml/itemProps2.xml><?xml version="1.0" encoding="utf-8"?>
<ds:datastoreItem xmlns:ds="http://schemas.openxmlformats.org/officeDocument/2006/customXml" ds:itemID="{D7BA035C-E9ED-4279-B67D-58C20BF3EA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d91186-cbcf-460e-a889-e93dc717b274"/>
    <ds:schemaRef ds:uri="956495e1-d308-41c2-a8ee-dd315bb2b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086073D-B522-4F21-9AFF-50873BB63D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Mesh</Template>
  <TotalTime>4144</TotalTime>
  <Words>859</Words>
  <Application>Microsoft Office PowerPoint</Application>
  <PresentationFormat>Widescreen</PresentationFormat>
  <Paragraphs>182</Paragraphs>
  <Slides>31</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Gothic</vt:lpstr>
      <vt:lpstr>Helvetica</vt:lpstr>
      <vt:lpstr>Wingdings</vt:lpstr>
      <vt:lpstr>Mesh</vt:lpstr>
      <vt:lpstr>Grade 8 Transitions Spring 2026</vt:lpstr>
      <vt:lpstr>PowerPoint Presentation</vt:lpstr>
      <vt:lpstr>PowerPoint Presentation</vt:lpstr>
      <vt:lpstr>PowerPoint Presentation</vt:lpstr>
      <vt:lpstr>Course Selection TIMELINe</vt:lpstr>
      <vt:lpstr>A Comparison</vt:lpstr>
      <vt:lpstr>RISING TO THE CHALLENGE!</vt:lpstr>
      <vt:lpstr>Sample Student Schedule</vt:lpstr>
      <vt:lpstr>English Track – Required Courses</vt:lpstr>
      <vt:lpstr>French Immersion Track – Required Courses</vt:lpstr>
      <vt:lpstr>PE Options</vt:lpstr>
      <vt:lpstr>Careers 9</vt:lpstr>
      <vt:lpstr>Choosing Electives</vt:lpstr>
      <vt:lpstr>Electives</vt:lpstr>
      <vt:lpstr>PowerPoint Presentation</vt:lpstr>
      <vt:lpstr>Mountain Biking Academy</vt:lpstr>
      <vt:lpstr>Step 1:  Choose your Physical &amp; Health Education class</vt:lpstr>
      <vt:lpstr>Step 1:  Choose your Physical &amp; Health Education class</vt:lpstr>
      <vt:lpstr>Step 2:   Rank the electives in order of preference</vt:lpstr>
      <vt:lpstr>Step 3:   Indicate if you will be applying to a Specialized Course  Step 4:  Check any Out of Timetable Courses you would like to take</vt:lpstr>
      <vt:lpstr>Sign and return the form by  Friday March 6 </vt:lpstr>
      <vt:lpstr>Extra-Curriculars</vt:lpstr>
      <vt:lpstr>Fall Sports</vt:lpstr>
      <vt:lpstr>Winter Sports</vt:lpstr>
      <vt:lpstr>Spring Sports</vt:lpstr>
      <vt:lpstr>Lunchtime</vt:lpstr>
      <vt:lpstr>Clubs</vt:lpstr>
      <vt:lpstr>Clubs</vt:lpstr>
      <vt:lpstr>Cultural Activities</vt:lpstr>
      <vt:lpstr>Questions?</vt:lpstr>
      <vt:lpstr>SELF-Guided Tour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Grade 8 Transitions Spring 2024</dc:title>
  <dc:creator>Gord Ritchie</dc:creator>
  <cp:lastModifiedBy>Gord Ritchie</cp:lastModifiedBy>
  <cp:revision>4</cp:revision>
  <dcterms:created xsi:type="dcterms:W3CDTF">2024-01-24T21:40:33Z</dcterms:created>
  <dcterms:modified xsi:type="dcterms:W3CDTF">2026-02-23T16:53:23Z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0x0101006BE723582D66BC45A12877E5B1924E80</vt:lpwstr>
  </property>
  <property fmtid="{D5CDD505-2E9C-101B-9397-08002B2CF9AE}" pid="3" name="MediaServiceImageTags">
    <vt:lpwstr/>
  </property>
</Properties>
</file>