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45"/>
  </p:notesMasterIdLst>
  <p:sldIdLst>
    <p:sldId id="256" r:id="rId5"/>
    <p:sldId id="265" r:id="rId6"/>
    <p:sldId id="320" r:id="rId7"/>
    <p:sldId id="261" r:id="rId8"/>
    <p:sldId id="266" r:id="rId9"/>
    <p:sldId id="313" r:id="rId10"/>
    <p:sldId id="298" r:id="rId11"/>
    <p:sldId id="299" r:id="rId12"/>
    <p:sldId id="300" r:id="rId13"/>
    <p:sldId id="262" r:id="rId14"/>
    <p:sldId id="301" r:id="rId15"/>
    <p:sldId id="302" r:id="rId16"/>
    <p:sldId id="263" r:id="rId17"/>
    <p:sldId id="289" r:id="rId18"/>
    <p:sldId id="288" r:id="rId19"/>
    <p:sldId id="287" r:id="rId20"/>
    <p:sldId id="286" r:id="rId21"/>
    <p:sldId id="319" r:id="rId22"/>
    <p:sldId id="318" r:id="rId23"/>
    <p:sldId id="326" r:id="rId24"/>
    <p:sldId id="327" r:id="rId25"/>
    <p:sldId id="328" r:id="rId26"/>
    <p:sldId id="329" r:id="rId27"/>
    <p:sldId id="321" r:id="rId28"/>
    <p:sldId id="322" r:id="rId29"/>
    <p:sldId id="323" r:id="rId30"/>
    <p:sldId id="324" r:id="rId31"/>
    <p:sldId id="307" r:id="rId32"/>
    <p:sldId id="315" r:id="rId33"/>
    <p:sldId id="316" r:id="rId34"/>
    <p:sldId id="317" r:id="rId35"/>
    <p:sldId id="304" r:id="rId36"/>
    <p:sldId id="303" r:id="rId37"/>
    <p:sldId id="305" r:id="rId38"/>
    <p:sldId id="306" r:id="rId39"/>
    <p:sldId id="314" r:id="rId40"/>
    <p:sldId id="308" r:id="rId41"/>
    <p:sldId id="309" r:id="rId42"/>
    <p:sldId id="264" r:id="rId43"/>
    <p:sldId id="325"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0000"/>
    <a:srgbClr val="8F45C7"/>
    <a:srgbClr val="00FDFF"/>
    <a:srgbClr val="FF9300"/>
    <a:srgbClr val="FF8A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C9FD5A-89BA-B941-9AC2-C6EAAA8114CD}" v="1" dt="2025-02-19T22:38:56.1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68"/>
    <p:restoredTop sz="78767"/>
  </p:normalViewPr>
  <p:slideViewPr>
    <p:cSldViewPr snapToGrid="0">
      <p:cViewPr varScale="1">
        <p:scale>
          <a:sx n="76" d="100"/>
          <a:sy n="76" d="100"/>
        </p:scale>
        <p:origin x="200" y="58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9" d="100"/>
          <a:sy n="89" d="100"/>
        </p:scale>
        <p:origin x="2448"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rd Ritchie" userId="66ebe2ba-321c-4ef0-8c27-8641133e23b6" providerId="ADAL" clId="{8EC9FD5A-89BA-B941-9AC2-C6EAAA8114CD}"/>
    <pc:docChg chg="custSel modSld">
      <pc:chgData name="Gord Ritchie" userId="66ebe2ba-321c-4ef0-8c27-8641133e23b6" providerId="ADAL" clId="{8EC9FD5A-89BA-B941-9AC2-C6EAAA8114CD}" dt="2025-02-19T22:39:40.343" v="9" actId="1076"/>
      <pc:docMkLst>
        <pc:docMk/>
      </pc:docMkLst>
      <pc:sldChg chg="addSp delSp modSp mod">
        <pc:chgData name="Gord Ritchie" userId="66ebe2ba-321c-4ef0-8c27-8641133e23b6" providerId="ADAL" clId="{8EC9FD5A-89BA-B941-9AC2-C6EAAA8114CD}" dt="2025-02-19T22:39:40.343" v="9" actId="1076"/>
        <pc:sldMkLst>
          <pc:docMk/>
          <pc:sldMk cId="3236948767" sldId="320"/>
        </pc:sldMkLst>
        <pc:picChg chg="add mod">
          <ac:chgData name="Gord Ritchie" userId="66ebe2ba-321c-4ef0-8c27-8641133e23b6" providerId="ADAL" clId="{8EC9FD5A-89BA-B941-9AC2-C6EAAA8114CD}" dt="2025-02-19T22:39:40.343" v="9" actId="1076"/>
          <ac:picMkLst>
            <pc:docMk/>
            <pc:sldMk cId="3236948767" sldId="320"/>
            <ac:picMk id="3" creationId="{90D97D47-174B-2E87-D868-AC85EF3C3733}"/>
          </ac:picMkLst>
        </pc:picChg>
        <pc:picChg chg="del">
          <ac:chgData name="Gord Ritchie" userId="66ebe2ba-321c-4ef0-8c27-8641133e23b6" providerId="ADAL" clId="{8EC9FD5A-89BA-B941-9AC2-C6EAAA8114CD}" dt="2025-02-19T22:38:54.628" v="0" actId="478"/>
          <ac:picMkLst>
            <pc:docMk/>
            <pc:sldMk cId="3236948767" sldId="320"/>
            <ac:picMk id="4" creationId="{697FC6CE-80A6-3A40-5FBE-1E4844E72C2E}"/>
          </ac:picMkLst>
        </pc:picChg>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2F5CC0-3475-4B33-B4EF-AD9B84D3A79E}" type="doc">
      <dgm:prSet loTypeId="urn:microsoft.com/office/officeart/2017/3/layout/HorizontalLabelsTimeline" loCatId="process" qsTypeId="urn:microsoft.com/office/officeart/2005/8/quickstyle/simple4" qsCatId="simple" csTypeId="urn:microsoft.com/office/officeart/2005/8/colors/colorful1" csCatId="colorful" phldr="1"/>
      <dgm:spPr/>
      <dgm:t>
        <a:bodyPr/>
        <a:lstStyle/>
        <a:p>
          <a:endParaRPr lang="en-US"/>
        </a:p>
      </dgm:t>
    </dgm:pt>
    <dgm:pt modelId="{9E57C421-68E6-4297-845D-B9611DF3CF1F}">
      <dgm:prSet/>
      <dgm:spPr/>
      <dgm:t>
        <a:bodyPr/>
        <a:lstStyle/>
        <a:p>
          <a:pPr>
            <a:defRPr b="1"/>
          </a:pPr>
          <a:r>
            <a:rPr lang="en-US" dirty="0"/>
            <a:t>18–21 Feb.</a:t>
          </a:r>
        </a:p>
      </dgm:t>
    </dgm:pt>
    <dgm:pt modelId="{2F6778CD-BB76-4465-9E17-4B82F84BB58B}" type="parTrans" cxnId="{BD1B149B-7BB3-45CB-92C8-BFEC0A8F775F}">
      <dgm:prSet/>
      <dgm:spPr/>
      <dgm:t>
        <a:bodyPr/>
        <a:lstStyle/>
        <a:p>
          <a:endParaRPr lang="en-US"/>
        </a:p>
      </dgm:t>
    </dgm:pt>
    <dgm:pt modelId="{836446B9-30A3-457E-B7DF-500283F2D8F3}" type="sibTrans" cxnId="{BD1B149B-7BB3-45CB-92C8-BFEC0A8F775F}">
      <dgm:prSet/>
      <dgm:spPr/>
      <dgm:t>
        <a:bodyPr/>
        <a:lstStyle/>
        <a:p>
          <a:endParaRPr lang="en-US"/>
        </a:p>
      </dgm:t>
    </dgm:pt>
    <dgm:pt modelId="{DE4929D1-58AE-412B-BAD3-27AC081C4DA1}">
      <dgm:prSet/>
      <dgm:spPr/>
      <dgm:t>
        <a:bodyPr/>
        <a:lstStyle/>
        <a:p>
          <a:r>
            <a:rPr lang="en-US"/>
            <a:t>Grade 8 Course Presentations</a:t>
          </a:r>
        </a:p>
      </dgm:t>
    </dgm:pt>
    <dgm:pt modelId="{5FEF8769-7AA9-4831-AB0A-FDA2B9E487E8}" type="parTrans" cxnId="{EFD3AAB8-410E-47CA-A8D8-9602F079B9A2}">
      <dgm:prSet/>
      <dgm:spPr/>
      <dgm:t>
        <a:bodyPr/>
        <a:lstStyle/>
        <a:p>
          <a:endParaRPr lang="en-US"/>
        </a:p>
      </dgm:t>
    </dgm:pt>
    <dgm:pt modelId="{DC0906AD-7610-4DAB-8A6D-358E53C367DE}" type="sibTrans" cxnId="{EFD3AAB8-410E-47CA-A8D8-9602F079B9A2}">
      <dgm:prSet/>
      <dgm:spPr/>
      <dgm:t>
        <a:bodyPr/>
        <a:lstStyle/>
        <a:p>
          <a:endParaRPr lang="en-US"/>
        </a:p>
      </dgm:t>
    </dgm:pt>
    <dgm:pt modelId="{60E1D25F-862A-4C5F-990F-4D74FC0CD293}">
      <dgm:prSet/>
      <dgm:spPr/>
      <dgm:t>
        <a:bodyPr/>
        <a:lstStyle/>
        <a:p>
          <a:pPr>
            <a:defRPr b="1"/>
          </a:pPr>
          <a:r>
            <a:rPr lang="en-US" dirty="0"/>
            <a:t>19 Feb.</a:t>
          </a:r>
        </a:p>
      </dgm:t>
    </dgm:pt>
    <dgm:pt modelId="{10D7D636-2B93-464B-A5BC-C54F56D9D81D}" type="parTrans" cxnId="{375C929C-CDCD-4A54-8B35-81046C0380DB}">
      <dgm:prSet/>
      <dgm:spPr/>
      <dgm:t>
        <a:bodyPr/>
        <a:lstStyle/>
        <a:p>
          <a:endParaRPr lang="en-US"/>
        </a:p>
      </dgm:t>
    </dgm:pt>
    <dgm:pt modelId="{8AB532FE-1338-4E73-A624-996297A21F2C}" type="sibTrans" cxnId="{375C929C-CDCD-4A54-8B35-81046C0380DB}">
      <dgm:prSet/>
      <dgm:spPr/>
      <dgm:t>
        <a:bodyPr/>
        <a:lstStyle/>
        <a:p>
          <a:endParaRPr lang="en-US"/>
        </a:p>
      </dgm:t>
    </dgm:pt>
    <dgm:pt modelId="{6FC9CA90-9186-4DA5-8409-4DEF1BF43BE2}">
      <dgm:prSet/>
      <dgm:spPr/>
      <dgm:t>
        <a:bodyPr/>
        <a:lstStyle/>
        <a:p>
          <a:r>
            <a:rPr lang="en-US" dirty="0"/>
            <a:t>Grade 8 Family Info Night @ 6:30pm</a:t>
          </a:r>
        </a:p>
      </dgm:t>
    </dgm:pt>
    <dgm:pt modelId="{E8AA46CE-B8BC-4808-8446-B53479EE8B7D}" type="parTrans" cxnId="{0513C7BF-3877-47B4-9A18-924A0D2E9293}">
      <dgm:prSet/>
      <dgm:spPr/>
      <dgm:t>
        <a:bodyPr/>
        <a:lstStyle/>
        <a:p>
          <a:endParaRPr lang="en-US"/>
        </a:p>
      </dgm:t>
    </dgm:pt>
    <dgm:pt modelId="{8D3EFEA2-51F4-4EF0-86A1-AD524813AE05}" type="sibTrans" cxnId="{0513C7BF-3877-47B4-9A18-924A0D2E9293}">
      <dgm:prSet/>
      <dgm:spPr/>
      <dgm:t>
        <a:bodyPr/>
        <a:lstStyle/>
        <a:p>
          <a:endParaRPr lang="en-US"/>
        </a:p>
      </dgm:t>
    </dgm:pt>
    <dgm:pt modelId="{58E3E8D8-2D1F-4CF9-AADB-5D673BDC5DBF}">
      <dgm:prSet/>
      <dgm:spPr/>
      <dgm:t>
        <a:bodyPr/>
        <a:lstStyle/>
        <a:p>
          <a:pPr>
            <a:defRPr b="1"/>
          </a:pPr>
          <a:r>
            <a:rPr lang="en-US" dirty="0"/>
            <a:t>Fri. 7 Mar.</a:t>
          </a:r>
        </a:p>
      </dgm:t>
    </dgm:pt>
    <dgm:pt modelId="{6A0A3710-4CA7-4924-A394-D824295FE0E9}" type="parTrans" cxnId="{8F3C469B-A296-474E-81EA-15E9F6A1C3C5}">
      <dgm:prSet/>
      <dgm:spPr/>
      <dgm:t>
        <a:bodyPr/>
        <a:lstStyle/>
        <a:p>
          <a:endParaRPr lang="en-US"/>
        </a:p>
      </dgm:t>
    </dgm:pt>
    <dgm:pt modelId="{2A3AF5C0-88F6-4420-A84B-E866FC891634}" type="sibTrans" cxnId="{8F3C469B-A296-474E-81EA-15E9F6A1C3C5}">
      <dgm:prSet/>
      <dgm:spPr/>
      <dgm:t>
        <a:bodyPr/>
        <a:lstStyle/>
        <a:p>
          <a:endParaRPr lang="en-US"/>
        </a:p>
      </dgm:t>
    </dgm:pt>
    <dgm:pt modelId="{B2327DF7-8C87-4950-B808-6FE15C5918A8}">
      <dgm:prSet/>
      <dgm:spPr/>
      <dgm:t>
        <a:bodyPr/>
        <a:lstStyle/>
        <a:p>
          <a:r>
            <a:rPr lang="en-US"/>
            <a:t>Grade 8 Course Selection Forms Due</a:t>
          </a:r>
        </a:p>
      </dgm:t>
    </dgm:pt>
    <dgm:pt modelId="{1D116D1B-935F-4D10-B80B-D1C05C9DEBC5}" type="parTrans" cxnId="{3DDDB96B-BDD8-4BF1-8E04-B34422942011}">
      <dgm:prSet/>
      <dgm:spPr/>
      <dgm:t>
        <a:bodyPr/>
        <a:lstStyle/>
        <a:p>
          <a:endParaRPr lang="en-US"/>
        </a:p>
      </dgm:t>
    </dgm:pt>
    <dgm:pt modelId="{704D9305-0A68-4FC1-982F-5B5480C6B4B8}" type="sibTrans" cxnId="{3DDDB96B-BDD8-4BF1-8E04-B34422942011}">
      <dgm:prSet/>
      <dgm:spPr/>
      <dgm:t>
        <a:bodyPr/>
        <a:lstStyle/>
        <a:p>
          <a:endParaRPr lang="en-US"/>
        </a:p>
      </dgm:t>
    </dgm:pt>
    <dgm:pt modelId="{11EE5F5E-5A21-4894-9365-055B838712CF}">
      <dgm:prSet/>
      <dgm:spPr/>
      <dgm:t>
        <a:bodyPr/>
        <a:lstStyle/>
        <a:p>
          <a:pPr>
            <a:defRPr b="1"/>
          </a:pPr>
          <a:r>
            <a:rPr lang="en-US" dirty="0"/>
            <a:t>10 June</a:t>
          </a:r>
        </a:p>
      </dgm:t>
    </dgm:pt>
    <dgm:pt modelId="{AB8BFCF8-8C0B-4D25-A073-1D1428DB8585}" type="parTrans" cxnId="{C6AFB2EF-31F4-4060-B6E1-FD233B23141E}">
      <dgm:prSet/>
      <dgm:spPr/>
      <dgm:t>
        <a:bodyPr/>
        <a:lstStyle/>
        <a:p>
          <a:endParaRPr lang="en-US"/>
        </a:p>
      </dgm:t>
    </dgm:pt>
    <dgm:pt modelId="{15507FE8-ABE0-453B-8D44-4B684B8CDB14}" type="sibTrans" cxnId="{C6AFB2EF-31F4-4060-B6E1-FD233B23141E}">
      <dgm:prSet/>
      <dgm:spPr/>
      <dgm:t>
        <a:bodyPr/>
        <a:lstStyle/>
        <a:p>
          <a:endParaRPr lang="en-US"/>
        </a:p>
      </dgm:t>
    </dgm:pt>
    <dgm:pt modelId="{47C47310-2CD8-43FD-8A47-68F7C8F84E6B}">
      <dgm:prSet/>
      <dgm:spPr/>
      <dgm:t>
        <a:bodyPr/>
        <a:lstStyle/>
        <a:p>
          <a:r>
            <a:rPr lang="en-US" dirty="0"/>
            <a:t>Grade 8 Family Night Welcome &amp; Tour @ 6:30pm</a:t>
          </a:r>
        </a:p>
      </dgm:t>
    </dgm:pt>
    <dgm:pt modelId="{B495E5D1-23E6-43DF-80A1-672CABCD39B9}" type="parTrans" cxnId="{EFCB1CC3-8308-4238-9962-0B13310D9583}">
      <dgm:prSet/>
      <dgm:spPr/>
      <dgm:t>
        <a:bodyPr/>
        <a:lstStyle/>
        <a:p>
          <a:endParaRPr lang="en-US"/>
        </a:p>
      </dgm:t>
    </dgm:pt>
    <dgm:pt modelId="{75EACD9E-660D-42CF-860F-C23BC695316F}" type="sibTrans" cxnId="{EFCB1CC3-8308-4238-9962-0B13310D9583}">
      <dgm:prSet/>
      <dgm:spPr/>
      <dgm:t>
        <a:bodyPr/>
        <a:lstStyle/>
        <a:p>
          <a:endParaRPr lang="en-US"/>
        </a:p>
      </dgm:t>
    </dgm:pt>
    <dgm:pt modelId="{49FB36E9-B7F9-CE44-BF07-A9E296AF7032}" type="pres">
      <dgm:prSet presAssocID="{EB2F5CC0-3475-4B33-B4EF-AD9B84D3A79E}" presName="root" presStyleCnt="0">
        <dgm:presLayoutVars>
          <dgm:chMax/>
          <dgm:chPref/>
          <dgm:animLvl val="lvl"/>
        </dgm:presLayoutVars>
      </dgm:prSet>
      <dgm:spPr/>
    </dgm:pt>
    <dgm:pt modelId="{326F05A9-0773-504D-BE6A-7A47EB73AB2C}" type="pres">
      <dgm:prSet presAssocID="{EB2F5CC0-3475-4B33-B4EF-AD9B84D3A79E}" presName="divider" presStyleLbl="fgAcc1" presStyleIdx="0" presStyleCnt="1"/>
      <dgm:spPr/>
    </dgm:pt>
    <dgm:pt modelId="{09286A72-5E43-CB46-97F6-2CDEFCC342F3}" type="pres">
      <dgm:prSet presAssocID="{EB2F5CC0-3475-4B33-B4EF-AD9B84D3A79E}" presName="nodes" presStyleCnt="0">
        <dgm:presLayoutVars>
          <dgm:chMax/>
          <dgm:chPref/>
          <dgm:animLvl val="lvl"/>
        </dgm:presLayoutVars>
      </dgm:prSet>
      <dgm:spPr/>
    </dgm:pt>
    <dgm:pt modelId="{B02C9ECB-AA27-CC4D-A7C3-D06CE336909D}" type="pres">
      <dgm:prSet presAssocID="{9E57C421-68E6-4297-845D-B9611DF3CF1F}" presName="composite" presStyleCnt="0"/>
      <dgm:spPr/>
    </dgm:pt>
    <dgm:pt modelId="{C4F49C5F-E534-B44A-BE89-B234E562574D}" type="pres">
      <dgm:prSet presAssocID="{9E57C421-68E6-4297-845D-B9611DF3CF1F}" presName="L1TextContainer" presStyleLbl="alignNode1" presStyleIdx="0" presStyleCnt="4">
        <dgm:presLayoutVars>
          <dgm:chMax val="1"/>
          <dgm:chPref val="1"/>
          <dgm:bulletEnabled val="1"/>
        </dgm:presLayoutVars>
      </dgm:prSet>
      <dgm:spPr/>
    </dgm:pt>
    <dgm:pt modelId="{A93F9A0B-D78E-9A4C-8E5C-752AB51706F1}" type="pres">
      <dgm:prSet presAssocID="{9E57C421-68E6-4297-845D-B9611DF3CF1F}" presName="L2TextContainerWrapper" presStyleCnt="0">
        <dgm:presLayoutVars>
          <dgm:bulletEnabled val="1"/>
        </dgm:presLayoutVars>
      </dgm:prSet>
      <dgm:spPr/>
    </dgm:pt>
    <dgm:pt modelId="{61B54AB0-1968-024D-A66A-63FD838C842C}" type="pres">
      <dgm:prSet presAssocID="{9E57C421-68E6-4297-845D-B9611DF3CF1F}" presName="L2TextContainer" presStyleLbl="bgAccFollowNode1" presStyleIdx="0" presStyleCnt="4"/>
      <dgm:spPr/>
    </dgm:pt>
    <dgm:pt modelId="{0A68A19F-6919-D746-A097-1534C64DEB47}" type="pres">
      <dgm:prSet presAssocID="{9E57C421-68E6-4297-845D-B9611DF3CF1F}" presName="FlexibleEmptyPlaceHolder" presStyleCnt="0"/>
      <dgm:spPr/>
    </dgm:pt>
    <dgm:pt modelId="{28989CDB-0574-9947-BDAA-F37241B65C67}" type="pres">
      <dgm:prSet presAssocID="{9E57C421-68E6-4297-845D-B9611DF3CF1F}" presName="ConnectLine" presStyleLbl="sibTrans1D1" presStyleIdx="0" presStyleCnt="4"/>
      <dgm:spPr/>
    </dgm:pt>
    <dgm:pt modelId="{6F118942-0AF7-1040-B526-5126DECF61C1}" type="pres">
      <dgm:prSet presAssocID="{9E57C421-68E6-4297-845D-B9611DF3CF1F}" presName="ConnectorPoint" presStyleLbl="node1" presStyleIdx="0" presStyleCnt="4"/>
      <dgm:spPr>
        <a:gradFill rotWithShape="0">
          <a:gsLst>
            <a:gs pos="0">
              <a:schemeClr val="accent2">
                <a:tint val="96000"/>
                <a:lumMod val="104000"/>
              </a:schemeClr>
            </a:gs>
            <a:gs pos="100000">
              <a:schemeClr val="accent2">
                <a:shade val="84000"/>
                <a:lumMod val="84000"/>
              </a:schemeClr>
            </a:gs>
          </a:gsLst>
          <a:lin ang="5400000" scaled="0"/>
        </a:gradFill>
        <a:ln w="6350">
          <a:noFill/>
        </a:ln>
        <a:effectLst>
          <a:innerShdw blurRad="50800" dist="25400" dir="13500000">
            <a:srgbClr val="000000">
              <a:alpha val="55000"/>
            </a:srgbClr>
          </a:innerShdw>
        </a:effectLst>
      </dgm:spPr>
    </dgm:pt>
    <dgm:pt modelId="{8B9A4F98-4A8E-874A-A642-5AF58AE203C2}" type="pres">
      <dgm:prSet presAssocID="{9E57C421-68E6-4297-845D-B9611DF3CF1F}" presName="EmptyPlaceHolder" presStyleCnt="0"/>
      <dgm:spPr/>
    </dgm:pt>
    <dgm:pt modelId="{BD3F7092-9B1F-1347-9D3C-69586CEA8A6F}" type="pres">
      <dgm:prSet presAssocID="{836446B9-30A3-457E-B7DF-500283F2D8F3}" presName="spaceBetweenRectangles" presStyleCnt="0"/>
      <dgm:spPr/>
    </dgm:pt>
    <dgm:pt modelId="{4D9DF0A8-E9E6-EF4A-BA8C-DD0D1E24130D}" type="pres">
      <dgm:prSet presAssocID="{60E1D25F-862A-4C5F-990F-4D74FC0CD293}" presName="composite" presStyleCnt="0"/>
      <dgm:spPr/>
    </dgm:pt>
    <dgm:pt modelId="{DAA5DFF0-D4CF-434B-8F96-96A707667E4B}" type="pres">
      <dgm:prSet presAssocID="{60E1D25F-862A-4C5F-990F-4D74FC0CD293}" presName="L1TextContainer" presStyleLbl="alignNode1" presStyleIdx="1" presStyleCnt="4">
        <dgm:presLayoutVars>
          <dgm:chMax val="1"/>
          <dgm:chPref val="1"/>
          <dgm:bulletEnabled val="1"/>
        </dgm:presLayoutVars>
      </dgm:prSet>
      <dgm:spPr/>
    </dgm:pt>
    <dgm:pt modelId="{E5BA7FD1-37A1-D344-BDE5-1BAA3CA6D2A1}" type="pres">
      <dgm:prSet presAssocID="{60E1D25F-862A-4C5F-990F-4D74FC0CD293}" presName="L2TextContainerWrapper" presStyleCnt="0">
        <dgm:presLayoutVars>
          <dgm:bulletEnabled val="1"/>
        </dgm:presLayoutVars>
      </dgm:prSet>
      <dgm:spPr/>
    </dgm:pt>
    <dgm:pt modelId="{8030B78B-D6E3-6D4F-8FE4-3D7EF0C68776}" type="pres">
      <dgm:prSet presAssocID="{60E1D25F-862A-4C5F-990F-4D74FC0CD293}" presName="L2TextContainer" presStyleLbl="bgAccFollowNode1" presStyleIdx="1" presStyleCnt="4"/>
      <dgm:spPr/>
    </dgm:pt>
    <dgm:pt modelId="{9A28FEEA-A8DA-2441-A370-49D144B38273}" type="pres">
      <dgm:prSet presAssocID="{60E1D25F-862A-4C5F-990F-4D74FC0CD293}" presName="FlexibleEmptyPlaceHolder" presStyleCnt="0"/>
      <dgm:spPr/>
    </dgm:pt>
    <dgm:pt modelId="{68E555D2-60F5-934C-B259-2CD8F1AD900A}" type="pres">
      <dgm:prSet presAssocID="{60E1D25F-862A-4C5F-990F-4D74FC0CD293}" presName="ConnectLine" presStyleLbl="sibTrans1D1" presStyleIdx="1" presStyleCnt="4"/>
      <dgm:spPr/>
    </dgm:pt>
    <dgm:pt modelId="{5E46C228-FB0E-AE49-AD6D-07A60C123430}" type="pres">
      <dgm:prSet presAssocID="{60E1D25F-862A-4C5F-990F-4D74FC0CD293}" presName="ConnectorPoint" presStyleLbl="node1" presStyleIdx="1" presStyleCnt="4"/>
      <dgm:spPr>
        <a:gradFill rotWithShape="0">
          <a:gsLst>
            <a:gs pos="0">
              <a:schemeClr val="accent3">
                <a:tint val="96000"/>
                <a:lumMod val="104000"/>
              </a:schemeClr>
            </a:gs>
            <a:gs pos="100000">
              <a:schemeClr val="accent3">
                <a:shade val="84000"/>
                <a:lumMod val="84000"/>
              </a:schemeClr>
            </a:gs>
          </a:gsLst>
          <a:lin ang="5400000" scaled="0"/>
        </a:gradFill>
        <a:ln w="6350">
          <a:noFill/>
        </a:ln>
        <a:effectLst>
          <a:innerShdw blurRad="50800" dist="25400" dir="13500000">
            <a:srgbClr val="000000">
              <a:alpha val="55000"/>
            </a:srgbClr>
          </a:innerShdw>
        </a:effectLst>
      </dgm:spPr>
    </dgm:pt>
    <dgm:pt modelId="{ED864645-DA7D-4345-B512-979228851044}" type="pres">
      <dgm:prSet presAssocID="{60E1D25F-862A-4C5F-990F-4D74FC0CD293}" presName="EmptyPlaceHolder" presStyleCnt="0"/>
      <dgm:spPr/>
    </dgm:pt>
    <dgm:pt modelId="{728E6901-6A92-4247-AD0A-32AF0DE32FD5}" type="pres">
      <dgm:prSet presAssocID="{8AB532FE-1338-4E73-A624-996297A21F2C}" presName="spaceBetweenRectangles" presStyleCnt="0"/>
      <dgm:spPr/>
    </dgm:pt>
    <dgm:pt modelId="{81790F04-94AE-5E42-AF38-7EAA08E133E3}" type="pres">
      <dgm:prSet presAssocID="{58E3E8D8-2D1F-4CF9-AADB-5D673BDC5DBF}" presName="composite" presStyleCnt="0"/>
      <dgm:spPr/>
    </dgm:pt>
    <dgm:pt modelId="{3190D1BD-64A1-8E44-91CE-3C97220B4C39}" type="pres">
      <dgm:prSet presAssocID="{58E3E8D8-2D1F-4CF9-AADB-5D673BDC5DBF}" presName="L1TextContainer" presStyleLbl="alignNode1" presStyleIdx="2" presStyleCnt="4">
        <dgm:presLayoutVars>
          <dgm:chMax val="1"/>
          <dgm:chPref val="1"/>
          <dgm:bulletEnabled val="1"/>
        </dgm:presLayoutVars>
      </dgm:prSet>
      <dgm:spPr/>
    </dgm:pt>
    <dgm:pt modelId="{8AE27C0B-45C7-4247-9B1D-6283972779BA}" type="pres">
      <dgm:prSet presAssocID="{58E3E8D8-2D1F-4CF9-AADB-5D673BDC5DBF}" presName="L2TextContainerWrapper" presStyleCnt="0">
        <dgm:presLayoutVars>
          <dgm:bulletEnabled val="1"/>
        </dgm:presLayoutVars>
      </dgm:prSet>
      <dgm:spPr/>
    </dgm:pt>
    <dgm:pt modelId="{3B9AF0FF-73D1-CA41-86D6-41F8B6E3FDC8}" type="pres">
      <dgm:prSet presAssocID="{58E3E8D8-2D1F-4CF9-AADB-5D673BDC5DBF}" presName="L2TextContainer" presStyleLbl="bgAccFollowNode1" presStyleIdx="2" presStyleCnt="4"/>
      <dgm:spPr/>
    </dgm:pt>
    <dgm:pt modelId="{6AFDE0AC-220A-3543-9CC4-1804E9F355FD}" type="pres">
      <dgm:prSet presAssocID="{58E3E8D8-2D1F-4CF9-AADB-5D673BDC5DBF}" presName="FlexibleEmptyPlaceHolder" presStyleCnt="0"/>
      <dgm:spPr/>
    </dgm:pt>
    <dgm:pt modelId="{7B7F77AB-3E82-764B-86A1-E419AD7C8010}" type="pres">
      <dgm:prSet presAssocID="{58E3E8D8-2D1F-4CF9-AADB-5D673BDC5DBF}" presName="ConnectLine" presStyleLbl="sibTrans1D1" presStyleIdx="2" presStyleCnt="4"/>
      <dgm:spPr/>
    </dgm:pt>
    <dgm:pt modelId="{AF5D8E8E-8FBA-E049-85A8-DE383F21E03B}" type="pres">
      <dgm:prSet presAssocID="{58E3E8D8-2D1F-4CF9-AADB-5D673BDC5DBF}" presName="ConnectorPoint" presStyleLbl="node1" presStyleIdx="2" presStyleCnt="4"/>
      <dgm:spPr>
        <a:gradFill rotWithShape="0">
          <a:gsLst>
            <a:gs pos="0">
              <a:schemeClr val="accent4">
                <a:tint val="96000"/>
                <a:lumMod val="104000"/>
              </a:schemeClr>
            </a:gs>
            <a:gs pos="100000">
              <a:schemeClr val="accent4">
                <a:shade val="84000"/>
                <a:lumMod val="84000"/>
              </a:schemeClr>
            </a:gs>
          </a:gsLst>
          <a:lin ang="5400000" scaled="0"/>
        </a:gradFill>
        <a:ln w="6350">
          <a:noFill/>
        </a:ln>
        <a:effectLst>
          <a:innerShdw blurRad="50800" dist="25400" dir="13500000">
            <a:srgbClr val="000000">
              <a:alpha val="55000"/>
            </a:srgbClr>
          </a:innerShdw>
        </a:effectLst>
      </dgm:spPr>
    </dgm:pt>
    <dgm:pt modelId="{66B6C6A4-DC76-6749-A421-BED9882FA4E4}" type="pres">
      <dgm:prSet presAssocID="{58E3E8D8-2D1F-4CF9-AADB-5D673BDC5DBF}" presName="EmptyPlaceHolder" presStyleCnt="0"/>
      <dgm:spPr/>
    </dgm:pt>
    <dgm:pt modelId="{412EAB81-51BE-A449-9921-B210356012AE}" type="pres">
      <dgm:prSet presAssocID="{2A3AF5C0-88F6-4420-A84B-E866FC891634}" presName="spaceBetweenRectangles" presStyleCnt="0"/>
      <dgm:spPr/>
    </dgm:pt>
    <dgm:pt modelId="{1F8F25B4-1532-0D4A-BD80-3563777582B7}" type="pres">
      <dgm:prSet presAssocID="{11EE5F5E-5A21-4894-9365-055B838712CF}" presName="composite" presStyleCnt="0"/>
      <dgm:spPr/>
    </dgm:pt>
    <dgm:pt modelId="{BBA0FE57-E152-5749-811F-77C18BFB6FC5}" type="pres">
      <dgm:prSet presAssocID="{11EE5F5E-5A21-4894-9365-055B838712CF}" presName="L1TextContainer" presStyleLbl="alignNode1" presStyleIdx="3" presStyleCnt="4">
        <dgm:presLayoutVars>
          <dgm:chMax val="1"/>
          <dgm:chPref val="1"/>
          <dgm:bulletEnabled val="1"/>
        </dgm:presLayoutVars>
      </dgm:prSet>
      <dgm:spPr/>
    </dgm:pt>
    <dgm:pt modelId="{2083F3A5-DDF4-7D44-8499-DCEBFFB6A0CB}" type="pres">
      <dgm:prSet presAssocID="{11EE5F5E-5A21-4894-9365-055B838712CF}" presName="L2TextContainerWrapper" presStyleCnt="0">
        <dgm:presLayoutVars>
          <dgm:bulletEnabled val="1"/>
        </dgm:presLayoutVars>
      </dgm:prSet>
      <dgm:spPr/>
    </dgm:pt>
    <dgm:pt modelId="{B40A4CC7-6978-6349-B72A-7B65A063EE5C}" type="pres">
      <dgm:prSet presAssocID="{11EE5F5E-5A21-4894-9365-055B838712CF}" presName="L2TextContainer" presStyleLbl="bgAccFollowNode1" presStyleIdx="3" presStyleCnt="4"/>
      <dgm:spPr/>
    </dgm:pt>
    <dgm:pt modelId="{617DF279-FDA6-D841-8553-9E42C8DAA2BA}" type="pres">
      <dgm:prSet presAssocID="{11EE5F5E-5A21-4894-9365-055B838712CF}" presName="FlexibleEmptyPlaceHolder" presStyleCnt="0"/>
      <dgm:spPr/>
    </dgm:pt>
    <dgm:pt modelId="{18A9FEBA-9C4D-9B42-B9D7-58C4393D540D}" type="pres">
      <dgm:prSet presAssocID="{11EE5F5E-5A21-4894-9365-055B838712CF}" presName="ConnectLine" presStyleLbl="sibTrans1D1" presStyleIdx="3" presStyleCnt="4"/>
      <dgm:spPr/>
    </dgm:pt>
    <dgm:pt modelId="{B465072C-1E06-EC41-A415-982F35DB0269}" type="pres">
      <dgm:prSet presAssocID="{11EE5F5E-5A21-4894-9365-055B838712CF}" presName="ConnectorPoint" presStyleLbl="node1" presStyleIdx="3" presStyleCnt="4"/>
      <dgm:spPr>
        <a:gradFill rotWithShape="0">
          <a:gsLst>
            <a:gs pos="0">
              <a:schemeClr val="accent5">
                <a:tint val="96000"/>
                <a:lumMod val="104000"/>
              </a:schemeClr>
            </a:gs>
            <a:gs pos="100000">
              <a:schemeClr val="accent5">
                <a:shade val="84000"/>
                <a:lumMod val="84000"/>
              </a:schemeClr>
            </a:gs>
          </a:gsLst>
          <a:lin ang="5400000" scaled="0"/>
        </a:gradFill>
        <a:ln w="6350">
          <a:noFill/>
        </a:ln>
        <a:effectLst>
          <a:innerShdw blurRad="50800" dist="25400" dir="13500000">
            <a:srgbClr val="000000">
              <a:alpha val="55000"/>
            </a:srgbClr>
          </a:innerShdw>
        </a:effectLst>
      </dgm:spPr>
    </dgm:pt>
    <dgm:pt modelId="{9A9A661D-031D-0743-8316-C0AA72F2B7DB}" type="pres">
      <dgm:prSet presAssocID="{11EE5F5E-5A21-4894-9365-055B838712CF}" presName="EmptyPlaceHolder" presStyleCnt="0"/>
      <dgm:spPr/>
    </dgm:pt>
  </dgm:ptLst>
  <dgm:cxnLst>
    <dgm:cxn modelId="{3CFF0700-07C5-1948-81B4-0D7E9DCDAD03}" type="presOf" srcId="{58E3E8D8-2D1F-4CF9-AADB-5D673BDC5DBF}" destId="{3190D1BD-64A1-8E44-91CE-3C97220B4C39}" srcOrd="0" destOrd="0" presId="urn:microsoft.com/office/officeart/2017/3/layout/HorizontalLabelsTimeline"/>
    <dgm:cxn modelId="{7B834401-EF75-CD49-AF6A-F8DF321131F9}" type="presOf" srcId="{47C47310-2CD8-43FD-8A47-68F7C8F84E6B}" destId="{B40A4CC7-6978-6349-B72A-7B65A063EE5C}" srcOrd="0" destOrd="0" presId="urn:microsoft.com/office/officeart/2017/3/layout/HorizontalLabelsTimeline"/>
    <dgm:cxn modelId="{4228AC33-C29A-E041-998C-77CDB476AD1E}" type="presOf" srcId="{EB2F5CC0-3475-4B33-B4EF-AD9B84D3A79E}" destId="{49FB36E9-B7F9-CE44-BF07-A9E296AF7032}" srcOrd="0" destOrd="0" presId="urn:microsoft.com/office/officeart/2017/3/layout/HorizontalLabelsTimeline"/>
    <dgm:cxn modelId="{EC91DD64-F74E-9549-9769-3E69CA37B496}" type="presOf" srcId="{B2327DF7-8C87-4950-B808-6FE15C5918A8}" destId="{3B9AF0FF-73D1-CA41-86D6-41F8B6E3FDC8}" srcOrd="0" destOrd="0" presId="urn:microsoft.com/office/officeart/2017/3/layout/HorizontalLabelsTimeline"/>
    <dgm:cxn modelId="{C945F866-F83D-5D42-9E6A-D21D824806B2}" type="presOf" srcId="{11EE5F5E-5A21-4894-9365-055B838712CF}" destId="{BBA0FE57-E152-5749-811F-77C18BFB6FC5}" srcOrd="0" destOrd="0" presId="urn:microsoft.com/office/officeart/2017/3/layout/HorizontalLabelsTimeline"/>
    <dgm:cxn modelId="{3DDDB96B-BDD8-4BF1-8E04-B34422942011}" srcId="{58E3E8D8-2D1F-4CF9-AADB-5D673BDC5DBF}" destId="{B2327DF7-8C87-4950-B808-6FE15C5918A8}" srcOrd="0" destOrd="0" parTransId="{1D116D1B-935F-4D10-B80B-D1C05C9DEBC5}" sibTransId="{704D9305-0A68-4FC1-982F-5B5480C6B4B8}"/>
    <dgm:cxn modelId="{BD1B149B-7BB3-45CB-92C8-BFEC0A8F775F}" srcId="{EB2F5CC0-3475-4B33-B4EF-AD9B84D3A79E}" destId="{9E57C421-68E6-4297-845D-B9611DF3CF1F}" srcOrd="0" destOrd="0" parTransId="{2F6778CD-BB76-4465-9E17-4B82F84BB58B}" sibTransId="{836446B9-30A3-457E-B7DF-500283F2D8F3}"/>
    <dgm:cxn modelId="{8F3C469B-A296-474E-81EA-15E9F6A1C3C5}" srcId="{EB2F5CC0-3475-4B33-B4EF-AD9B84D3A79E}" destId="{58E3E8D8-2D1F-4CF9-AADB-5D673BDC5DBF}" srcOrd="2" destOrd="0" parTransId="{6A0A3710-4CA7-4924-A394-D824295FE0E9}" sibTransId="{2A3AF5C0-88F6-4420-A84B-E866FC891634}"/>
    <dgm:cxn modelId="{375C929C-CDCD-4A54-8B35-81046C0380DB}" srcId="{EB2F5CC0-3475-4B33-B4EF-AD9B84D3A79E}" destId="{60E1D25F-862A-4C5F-990F-4D74FC0CD293}" srcOrd="1" destOrd="0" parTransId="{10D7D636-2B93-464B-A5BC-C54F56D9D81D}" sibTransId="{8AB532FE-1338-4E73-A624-996297A21F2C}"/>
    <dgm:cxn modelId="{DEC48BA3-741C-D04E-96BD-CB4C4E0D5D07}" type="presOf" srcId="{60E1D25F-862A-4C5F-990F-4D74FC0CD293}" destId="{DAA5DFF0-D4CF-434B-8F96-96A707667E4B}" srcOrd="0" destOrd="0" presId="urn:microsoft.com/office/officeart/2017/3/layout/HorizontalLabelsTimeline"/>
    <dgm:cxn modelId="{EFD3AAB8-410E-47CA-A8D8-9602F079B9A2}" srcId="{9E57C421-68E6-4297-845D-B9611DF3CF1F}" destId="{DE4929D1-58AE-412B-BAD3-27AC081C4DA1}" srcOrd="0" destOrd="0" parTransId="{5FEF8769-7AA9-4831-AB0A-FDA2B9E487E8}" sibTransId="{DC0906AD-7610-4DAB-8A6D-358E53C367DE}"/>
    <dgm:cxn modelId="{0513C7BF-3877-47B4-9A18-924A0D2E9293}" srcId="{60E1D25F-862A-4C5F-990F-4D74FC0CD293}" destId="{6FC9CA90-9186-4DA5-8409-4DEF1BF43BE2}" srcOrd="0" destOrd="0" parTransId="{E8AA46CE-B8BC-4808-8446-B53479EE8B7D}" sibTransId="{8D3EFEA2-51F4-4EF0-86A1-AD524813AE05}"/>
    <dgm:cxn modelId="{EFCB1CC3-8308-4238-9962-0B13310D9583}" srcId="{11EE5F5E-5A21-4894-9365-055B838712CF}" destId="{47C47310-2CD8-43FD-8A47-68F7C8F84E6B}" srcOrd="0" destOrd="0" parTransId="{B495E5D1-23E6-43DF-80A1-672CABCD39B9}" sibTransId="{75EACD9E-660D-42CF-860F-C23BC695316F}"/>
    <dgm:cxn modelId="{9FA019E2-A34B-D949-AE20-1D26C5477CBB}" type="presOf" srcId="{DE4929D1-58AE-412B-BAD3-27AC081C4DA1}" destId="{61B54AB0-1968-024D-A66A-63FD838C842C}" srcOrd="0" destOrd="0" presId="urn:microsoft.com/office/officeart/2017/3/layout/HorizontalLabelsTimeline"/>
    <dgm:cxn modelId="{26C077E3-919D-B04C-8EA7-C626FDD0EEE8}" type="presOf" srcId="{6FC9CA90-9186-4DA5-8409-4DEF1BF43BE2}" destId="{8030B78B-D6E3-6D4F-8FE4-3D7EF0C68776}" srcOrd="0" destOrd="0" presId="urn:microsoft.com/office/officeart/2017/3/layout/HorizontalLabelsTimeline"/>
    <dgm:cxn modelId="{C6AFB2EF-31F4-4060-B6E1-FD233B23141E}" srcId="{EB2F5CC0-3475-4B33-B4EF-AD9B84D3A79E}" destId="{11EE5F5E-5A21-4894-9365-055B838712CF}" srcOrd="3" destOrd="0" parTransId="{AB8BFCF8-8C0B-4D25-A073-1D1428DB8585}" sibTransId="{15507FE8-ABE0-453B-8D44-4B684B8CDB14}"/>
    <dgm:cxn modelId="{30DCE9F4-E10F-A743-8DDD-FCA35D5CF989}" type="presOf" srcId="{9E57C421-68E6-4297-845D-B9611DF3CF1F}" destId="{C4F49C5F-E534-B44A-BE89-B234E562574D}" srcOrd="0" destOrd="0" presId="urn:microsoft.com/office/officeart/2017/3/layout/HorizontalLabelsTimeline"/>
    <dgm:cxn modelId="{CDCCDC9C-B53E-F148-A96E-3AE4396AF5F7}" type="presParOf" srcId="{49FB36E9-B7F9-CE44-BF07-A9E296AF7032}" destId="{326F05A9-0773-504D-BE6A-7A47EB73AB2C}" srcOrd="0" destOrd="0" presId="urn:microsoft.com/office/officeart/2017/3/layout/HorizontalLabelsTimeline"/>
    <dgm:cxn modelId="{1E7D8FB6-0F46-E447-9266-D3DB4685DA4B}" type="presParOf" srcId="{49FB36E9-B7F9-CE44-BF07-A9E296AF7032}" destId="{09286A72-5E43-CB46-97F6-2CDEFCC342F3}" srcOrd="1" destOrd="0" presId="urn:microsoft.com/office/officeart/2017/3/layout/HorizontalLabelsTimeline"/>
    <dgm:cxn modelId="{0A5A396C-A61E-E241-853E-45C1C3EDA80A}" type="presParOf" srcId="{09286A72-5E43-CB46-97F6-2CDEFCC342F3}" destId="{B02C9ECB-AA27-CC4D-A7C3-D06CE336909D}" srcOrd="0" destOrd="0" presId="urn:microsoft.com/office/officeart/2017/3/layout/HorizontalLabelsTimeline"/>
    <dgm:cxn modelId="{B48DF41A-C73F-5B4D-981C-7F57FB61AD37}" type="presParOf" srcId="{B02C9ECB-AA27-CC4D-A7C3-D06CE336909D}" destId="{C4F49C5F-E534-B44A-BE89-B234E562574D}" srcOrd="0" destOrd="0" presId="urn:microsoft.com/office/officeart/2017/3/layout/HorizontalLabelsTimeline"/>
    <dgm:cxn modelId="{37BC27A9-B336-7247-B157-31B21F376B39}" type="presParOf" srcId="{B02C9ECB-AA27-CC4D-A7C3-D06CE336909D}" destId="{A93F9A0B-D78E-9A4C-8E5C-752AB51706F1}" srcOrd="1" destOrd="0" presId="urn:microsoft.com/office/officeart/2017/3/layout/HorizontalLabelsTimeline"/>
    <dgm:cxn modelId="{061253F9-ED25-2540-83A1-417288D63D1F}" type="presParOf" srcId="{A93F9A0B-D78E-9A4C-8E5C-752AB51706F1}" destId="{61B54AB0-1968-024D-A66A-63FD838C842C}" srcOrd="0" destOrd="0" presId="urn:microsoft.com/office/officeart/2017/3/layout/HorizontalLabelsTimeline"/>
    <dgm:cxn modelId="{6E559778-1B1B-DC44-8F47-8A7ACB0D00FF}" type="presParOf" srcId="{A93F9A0B-D78E-9A4C-8E5C-752AB51706F1}" destId="{0A68A19F-6919-D746-A097-1534C64DEB47}" srcOrd="1" destOrd="0" presId="urn:microsoft.com/office/officeart/2017/3/layout/HorizontalLabelsTimeline"/>
    <dgm:cxn modelId="{0BB65B26-3BC1-1145-BC39-F651B39FF9DC}" type="presParOf" srcId="{B02C9ECB-AA27-CC4D-A7C3-D06CE336909D}" destId="{28989CDB-0574-9947-BDAA-F37241B65C67}" srcOrd="2" destOrd="0" presId="urn:microsoft.com/office/officeart/2017/3/layout/HorizontalLabelsTimeline"/>
    <dgm:cxn modelId="{50961028-14E3-B446-84C1-07FC0092122D}" type="presParOf" srcId="{B02C9ECB-AA27-CC4D-A7C3-D06CE336909D}" destId="{6F118942-0AF7-1040-B526-5126DECF61C1}" srcOrd="3" destOrd="0" presId="urn:microsoft.com/office/officeart/2017/3/layout/HorizontalLabelsTimeline"/>
    <dgm:cxn modelId="{FD675F02-48AE-2C41-9DB7-4E7E85C8B53E}" type="presParOf" srcId="{B02C9ECB-AA27-CC4D-A7C3-D06CE336909D}" destId="{8B9A4F98-4A8E-874A-A642-5AF58AE203C2}" srcOrd="4" destOrd="0" presId="urn:microsoft.com/office/officeart/2017/3/layout/HorizontalLabelsTimeline"/>
    <dgm:cxn modelId="{F45838E5-2416-8749-A0C8-B9C911D9EA77}" type="presParOf" srcId="{09286A72-5E43-CB46-97F6-2CDEFCC342F3}" destId="{BD3F7092-9B1F-1347-9D3C-69586CEA8A6F}" srcOrd="1" destOrd="0" presId="urn:microsoft.com/office/officeart/2017/3/layout/HorizontalLabelsTimeline"/>
    <dgm:cxn modelId="{1077021F-3A3C-D44C-ADB5-C83F62475726}" type="presParOf" srcId="{09286A72-5E43-CB46-97F6-2CDEFCC342F3}" destId="{4D9DF0A8-E9E6-EF4A-BA8C-DD0D1E24130D}" srcOrd="2" destOrd="0" presId="urn:microsoft.com/office/officeart/2017/3/layout/HorizontalLabelsTimeline"/>
    <dgm:cxn modelId="{15694346-E10F-A843-8A3F-7BA8BF14B960}" type="presParOf" srcId="{4D9DF0A8-E9E6-EF4A-BA8C-DD0D1E24130D}" destId="{DAA5DFF0-D4CF-434B-8F96-96A707667E4B}" srcOrd="0" destOrd="0" presId="urn:microsoft.com/office/officeart/2017/3/layout/HorizontalLabelsTimeline"/>
    <dgm:cxn modelId="{802F62E1-DBE5-A044-A044-3DCE33D0A437}" type="presParOf" srcId="{4D9DF0A8-E9E6-EF4A-BA8C-DD0D1E24130D}" destId="{E5BA7FD1-37A1-D344-BDE5-1BAA3CA6D2A1}" srcOrd="1" destOrd="0" presId="urn:microsoft.com/office/officeart/2017/3/layout/HorizontalLabelsTimeline"/>
    <dgm:cxn modelId="{CA142107-1E45-E24A-97FA-4BCA1011758A}" type="presParOf" srcId="{E5BA7FD1-37A1-D344-BDE5-1BAA3CA6D2A1}" destId="{8030B78B-D6E3-6D4F-8FE4-3D7EF0C68776}" srcOrd="0" destOrd="0" presId="urn:microsoft.com/office/officeart/2017/3/layout/HorizontalLabelsTimeline"/>
    <dgm:cxn modelId="{A77B8768-0359-E548-BCBA-63DFB63AECED}" type="presParOf" srcId="{E5BA7FD1-37A1-D344-BDE5-1BAA3CA6D2A1}" destId="{9A28FEEA-A8DA-2441-A370-49D144B38273}" srcOrd="1" destOrd="0" presId="urn:microsoft.com/office/officeart/2017/3/layout/HorizontalLabelsTimeline"/>
    <dgm:cxn modelId="{0D574E84-7246-F544-AB98-2ECD3493762E}" type="presParOf" srcId="{4D9DF0A8-E9E6-EF4A-BA8C-DD0D1E24130D}" destId="{68E555D2-60F5-934C-B259-2CD8F1AD900A}" srcOrd="2" destOrd="0" presId="urn:microsoft.com/office/officeart/2017/3/layout/HorizontalLabelsTimeline"/>
    <dgm:cxn modelId="{00A25819-AB66-6745-A9D3-2038ED7FB244}" type="presParOf" srcId="{4D9DF0A8-E9E6-EF4A-BA8C-DD0D1E24130D}" destId="{5E46C228-FB0E-AE49-AD6D-07A60C123430}" srcOrd="3" destOrd="0" presId="urn:microsoft.com/office/officeart/2017/3/layout/HorizontalLabelsTimeline"/>
    <dgm:cxn modelId="{7B6F6193-CF62-FA48-A07F-359DE79687B4}" type="presParOf" srcId="{4D9DF0A8-E9E6-EF4A-BA8C-DD0D1E24130D}" destId="{ED864645-DA7D-4345-B512-979228851044}" srcOrd="4" destOrd="0" presId="urn:microsoft.com/office/officeart/2017/3/layout/HorizontalLabelsTimeline"/>
    <dgm:cxn modelId="{9BB1D8C0-29BA-7A47-8206-219D9338775B}" type="presParOf" srcId="{09286A72-5E43-CB46-97F6-2CDEFCC342F3}" destId="{728E6901-6A92-4247-AD0A-32AF0DE32FD5}" srcOrd="3" destOrd="0" presId="urn:microsoft.com/office/officeart/2017/3/layout/HorizontalLabelsTimeline"/>
    <dgm:cxn modelId="{B3657004-7C4F-204C-88B0-FA91C40CED93}" type="presParOf" srcId="{09286A72-5E43-CB46-97F6-2CDEFCC342F3}" destId="{81790F04-94AE-5E42-AF38-7EAA08E133E3}" srcOrd="4" destOrd="0" presId="urn:microsoft.com/office/officeart/2017/3/layout/HorizontalLabelsTimeline"/>
    <dgm:cxn modelId="{AE50B6CC-CC36-9245-9A4A-A313C7C88827}" type="presParOf" srcId="{81790F04-94AE-5E42-AF38-7EAA08E133E3}" destId="{3190D1BD-64A1-8E44-91CE-3C97220B4C39}" srcOrd="0" destOrd="0" presId="urn:microsoft.com/office/officeart/2017/3/layout/HorizontalLabelsTimeline"/>
    <dgm:cxn modelId="{B6D448D4-38D3-ED47-A28F-1832789FA66D}" type="presParOf" srcId="{81790F04-94AE-5E42-AF38-7EAA08E133E3}" destId="{8AE27C0B-45C7-4247-9B1D-6283972779BA}" srcOrd="1" destOrd="0" presId="urn:microsoft.com/office/officeart/2017/3/layout/HorizontalLabelsTimeline"/>
    <dgm:cxn modelId="{4E58D565-683B-9544-9B1D-7440B9F9F9E5}" type="presParOf" srcId="{8AE27C0B-45C7-4247-9B1D-6283972779BA}" destId="{3B9AF0FF-73D1-CA41-86D6-41F8B6E3FDC8}" srcOrd="0" destOrd="0" presId="urn:microsoft.com/office/officeart/2017/3/layout/HorizontalLabelsTimeline"/>
    <dgm:cxn modelId="{5D8DA2C9-C33C-B945-8ECB-3D0E4365B36C}" type="presParOf" srcId="{8AE27C0B-45C7-4247-9B1D-6283972779BA}" destId="{6AFDE0AC-220A-3543-9CC4-1804E9F355FD}" srcOrd="1" destOrd="0" presId="urn:microsoft.com/office/officeart/2017/3/layout/HorizontalLabelsTimeline"/>
    <dgm:cxn modelId="{4D064FDC-5C72-CD4D-9456-52F98973E7CE}" type="presParOf" srcId="{81790F04-94AE-5E42-AF38-7EAA08E133E3}" destId="{7B7F77AB-3E82-764B-86A1-E419AD7C8010}" srcOrd="2" destOrd="0" presId="urn:microsoft.com/office/officeart/2017/3/layout/HorizontalLabelsTimeline"/>
    <dgm:cxn modelId="{55F4A02A-61C9-C245-8EDA-8D0FF6289159}" type="presParOf" srcId="{81790F04-94AE-5E42-AF38-7EAA08E133E3}" destId="{AF5D8E8E-8FBA-E049-85A8-DE383F21E03B}" srcOrd="3" destOrd="0" presId="urn:microsoft.com/office/officeart/2017/3/layout/HorizontalLabelsTimeline"/>
    <dgm:cxn modelId="{920D4E97-2BD9-5140-9D39-6764D8920CF1}" type="presParOf" srcId="{81790F04-94AE-5E42-AF38-7EAA08E133E3}" destId="{66B6C6A4-DC76-6749-A421-BED9882FA4E4}" srcOrd="4" destOrd="0" presId="urn:microsoft.com/office/officeart/2017/3/layout/HorizontalLabelsTimeline"/>
    <dgm:cxn modelId="{23C8ADB3-2FD3-0542-A0AB-3F2B389D1664}" type="presParOf" srcId="{09286A72-5E43-CB46-97F6-2CDEFCC342F3}" destId="{412EAB81-51BE-A449-9921-B210356012AE}" srcOrd="5" destOrd="0" presId="urn:microsoft.com/office/officeart/2017/3/layout/HorizontalLabelsTimeline"/>
    <dgm:cxn modelId="{39AF27CD-5456-8F41-A7ED-EFAD6A329184}" type="presParOf" srcId="{09286A72-5E43-CB46-97F6-2CDEFCC342F3}" destId="{1F8F25B4-1532-0D4A-BD80-3563777582B7}" srcOrd="6" destOrd="0" presId="urn:microsoft.com/office/officeart/2017/3/layout/HorizontalLabelsTimeline"/>
    <dgm:cxn modelId="{4F5795E1-DFD2-4546-B734-38A976BC167D}" type="presParOf" srcId="{1F8F25B4-1532-0D4A-BD80-3563777582B7}" destId="{BBA0FE57-E152-5749-811F-77C18BFB6FC5}" srcOrd="0" destOrd="0" presId="urn:microsoft.com/office/officeart/2017/3/layout/HorizontalLabelsTimeline"/>
    <dgm:cxn modelId="{62A1077F-7F74-5640-B869-EB519A0D2248}" type="presParOf" srcId="{1F8F25B4-1532-0D4A-BD80-3563777582B7}" destId="{2083F3A5-DDF4-7D44-8499-DCEBFFB6A0CB}" srcOrd="1" destOrd="0" presId="urn:microsoft.com/office/officeart/2017/3/layout/HorizontalLabelsTimeline"/>
    <dgm:cxn modelId="{9E970338-CB25-924E-80B0-38EB5938FFB0}" type="presParOf" srcId="{2083F3A5-DDF4-7D44-8499-DCEBFFB6A0CB}" destId="{B40A4CC7-6978-6349-B72A-7B65A063EE5C}" srcOrd="0" destOrd="0" presId="urn:microsoft.com/office/officeart/2017/3/layout/HorizontalLabelsTimeline"/>
    <dgm:cxn modelId="{86ADF3F1-89C1-4842-8F2B-432EEAFA3098}" type="presParOf" srcId="{2083F3A5-DDF4-7D44-8499-DCEBFFB6A0CB}" destId="{617DF279-FDA6-D841-8553-9E42C8DAA2BA}" srcOrd="1" destOrd="0" presId="urn:microsoft.com/office/officeart/2017/3/layout/HorizontalLabelsTimeline"/>
    <dgm:cxn modelId="{4C02EA29-76C3-5B45-84A8-72E429D64C97}" type="presParOf" srcId="{1F8F25B4-1532-0D4A-BD80-3563777582B7}" destId="{18A9FEBA-9C4D-9B42-B9D7-58C4393D540D}" srcOrd="2" destOrd="0" presId="urn:microsoft.com/office/officeart/2017/3/layout/HorizontalLabelsTimeline"/>
    <dgm:cxn modelId="{C9F60292-7E13-AC42-8D71-8378D94EEE21}" type="presParOf" srcId="{1F8F25B4-1532-0D4A-BD80-3563777582B7}" destId="{B465072C-1E06-EC41-A415-982F35DB0269}" srcOrd="3" destOrd="0" presId="urn:microsoft.com/office/officeart/2017/3/layout/HorizontalLabelsTimeline"/>
    <dgm:cxn modelId="{6D588952-7F2C-AF49-895F-D748CEA3D242}" type="presParOf" srcId="{1F8F25B4-1532-0D4A-BD80-3563777582B7}" destId="{9A9A661D-031D-0743-8316-C0AA72F2B7DB}" srcOrd="4" destOrd="0" presId="urn:microsoft.com/office/officeart/2017/3/layout/HorizontalLabels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DE1691-B4A0-497A-8706-CBDC4A3D71B5}"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583CE77-47C6-4384-BFC6-405AFC4021B1}">
      <dgm:prSet custT="1"/>
      <dgm:spPr/>
      <dgm:t>
        <a:bodyPr/>
        <a:lstStyle/>
        <a:p>
          <a:r>
            <a:rPr lang="en-US" sz="2400" dirty="0"/>
            <a:t>Mountain Bike Academy </a:t>
          </a:r>
        </a:p>
        <a:p>
          <a:r>
            <a:rPr lang="en-US" sz="1900" dirty="0"/>
            <a:t>(Course fee of approximately $500)</a:t>
          </a:r>
        </a:p>
      </dgm:t>
    </dgm:pt>
    <dgm:pt modelId="{D190BB39-CE30-45E8-B7A8-F3B3B8A9CBB1}" type="parTrans" cxnId="{76FD5588-BE69-4BAF-911D-3E4A636174FC}">
      <dgm:prSet/>
      <dgm:spPr/>
      <dgm:t>
        <a:bodyPr/>
        <a:lstStyle/>
        <a:p>
          <a:endParaRPr lang="en-US"/>
        </a:p>
      </dgm:t>
    </dgm:pt>
    <dgm:pt modelId="{14581097-DE22-4AB6-8B98-7F976A9985B7}" type="sibTrans" cxnId="{76FD5588-BE69-4BAF-911D-3E4A636174FC}">
      <dgm:prSet/>
      <dgm:spPr/>
      <dgm:t>
        <a:bodyPr/>
        <a:lstStyle/>
        <a:p>
          <a:endParaRPr lang="en-US"/>
        </a:p>
      </dgm:t>
    </dgm:pt>
    <dgm:pt modelId="{4A4F7150-D5EE-4CF5-ACB3-529C8C3CEE75}">
      <dgm:prSet custT="1"/>
      <dgm:spPr/>
      <dgm:t>
        <a:bodyPr/>
        <a:lstStyle/>
        <a:p>
          <a:r>
            <a:rPr lang="en-US" sz="2400" dirty="0"/>
            <a:t>Outdoor Adventure and Design</a:t>
          </a:r>
        </a:p>
        <a:p>
          <a:r>
            <a:rPr lang="en-US" sz="1900" dirty="0"/>
            <a:t> (Course fee of approximately $350)</a:t>
          </a:r>
        </a:p>
      </dgm:t>
    </dgm:pt>
    <dgm:pt modelId="{D550FD14-9E10-4DB7-8604-E0B9C23D4C76}" type="parTrans" cxnId="{9C587BC8-958C-45E7-A48F-59C94A7E88DA}">
      <dgm:prSet/>
      <dgm:spPr/>
      <dgm:t>
        <a:bodyPr/>
        <a:lstStyle/>
        <a:p>
          <a:endParaRPr lang="en-US"/>
        </a:p>
      </dgm:t>
    </dgm:pt>
    <dgm:pt modelId="{358F2B10-4FF6-4873-AF08-F01163F33AC5}" type="sibTrans" cxnId="{9C587BC8-958C-45E7-A48F-59C94A7E88DA}">
      <dgm:prSet/>
      <dgm:spPr/>
      <dgm:t>
        <a:bodyPr/>
        <a:lstStyle/>
        <a:p>
          <a:endParaRPr lang="en-US"/>
        </a:p>
      </dgm:t>
    </dgm:pt>
    <dgm:pt modelId="{B071EBF4-8B98-4F2E-906D-718092593D3C}" type="pres">
      <dgm:prSet presAssocID="{4BDE1691-B4A0-497A-8706-CBDC4A3D71B5}" presName="root" presStyleCnt="0">
        <dgm:presLayoutVars>
          <dgm:dir/>
          <dgm:resizeHandles val="exact"/>
        </dgm:presLayoutVars>
      </dgm:prSet>
      <dgm:spPr/>
    </dgm:pt>
    <dgm:pt modelId="{D321C633-4420-48D9-9B24-F4139FE75D09}" type="pres">
      <dgm:prSet presAssocID="{2583CE77-47C6-4384-BFC6-405AFC4021B1}" presName="compNode" presStyleCnt="0"/>
      <dgm:spPr/>
    </dgm:pt>
    <dgm:pt modelId="{53F4FDD8-0DDD-4E75-932E-53B631660E92}" type="pres">
      <dgm:prSet presAssocID="{2583CE77-47C6-4384-BFC6-405AFC4021B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ike"/>
        </a:ext>
      </dgm:extLst>
    </dgm:pt>
    <dgm:pt modelId="{5038D67D-3C42-47CD-ADC3-4F1ECB8AD2E9}" type="pres">
      <dgm:prSet presAssocID="{2583CE77-47C6-4384-BFC6-405AFC4021B1}" presName="spaceRect" presStyleCnt="0"/>
      <dgm:spPr/>
    </dgm:pt>
    <dgm:pt modelId="{B44E8232-EFAC-456F-85F3-39128AB160B4}" type="pres">
      <dgm:prSet presAssocID="{2583CE77-47C6-4384-BFC6-405AFC4021B1}" presName="textRect" presStyleLbl="revTx" presStyleIdx="0" presStyleCnt="2">
        <dgm:presLayoutVars>
          <dgm:chMax val="1"/>
          <dgm:chPref val="1"/>
        </dgm:presLayoutVars>
      </dgm:prSet>
      <dgm:spPr/>
    </dgm:pt>
    <dgm:pt modelId="{D4755516-725C-4965-BA53-28A94A8BC885}" type="pres">
      <dgm:prSet presAssocID="{14581097-DE22-4AB6-8B98-7F976A9985B7}" presName="sibTrans" presStyleCnt="0"/>
      <dgm:spPr/>
    </dgm:pt>
    <dgm:pt modelId="{4C07B98A-CA08-4172-AE26-6C9A58505DED}" type="pres">
      <dgm:prSet presAssocID="{4A4F7150-D5EE-4CF5-ACB3-529C8C3CEE75}" presName="compNode" presStyleCnt="0"/>
      <dgm:spPr/>
    </dgm:pt>
    <dgm:pt modelId="{439273F7-DF8F-4385-8858-F96CEC3FC913}" type="pres">
      <dgm:prSet presAssocID="{4A4F7150-D5EE-4CF5-ACB3-529C8C3CEE7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untains"/>
        </a:ext>
      </dgm:extLst>
    </dgm:pt>
    <dgm:pt modelId="{8B9DD33B-C280-4DE9-9A2E-BF39A571F8F2}" type="pres">
      <dgm:prSet presAssocID="{4A4F7150-D5EE-4CF5-ACB3-529C8C3CEE75}" presName="spaceRect" presStyleCnt="0"/>
      <dgm:spPr/>
    </dgm:pt>
    <dgm:pt modelId="{A5119189-8F75-4643-80BC-A7D4D7CCF541}" type="pres">
      <dgm:prSet presAssocID="{4A4F7150-D5EE-4CF5-ACB3-529C8C3CEE75}" presName="textRect" presStyleLbl="revTx" presStyleIdx="1" presStyleCnt="2">
        <dgm:presLayoutVars>
          <dgm:chMax val="1"/>
          <dgm:chPref val="1"/>
        </dgm:presLayoutVars>
      </dgm:prSet>
      <dgm:spPr/>
    </dgm:pt>
  </dgm:ptLst>
  <dgm:cxnLst>
    <dgm:cxn modelId="{D7C73007-9C47-485A-BC86-F48F5149B45B}" type="presOf" srcId="{4BDE1691-B4A0-497A-8706-CBDC4A3D71B5}" destId="{B071EBF4-8B98-4F2E-906D-718092593D3C}" srcOrd="0" destOrd="0" presId="urn:microsoft.com/office/officeart/2018/2/layout/IconLabelList"/>
    <dgm:cxn modelId="{7F78E741-F5E2-422E-9D37-CFB07A9018C3}" type="presOf" srcId="{4A4F7150-D5EE-4CF5-ACB3-529C8C3CEE75}" destId="{A5119189-8F75-4643-80BC-A7D4D7CCF541}" srcOrd="0" destOrd="0" presId="urn:microsoft.com/office/officeart/2018/2/layout/IconLabelList"/>
    <dgm:cxn modelId="{76FD5588-BE69-4BAF-911D-3E4A636174FC}" srcId="{4BDE1691-B4A0-497A-8706-CBDC4A3D71B5}" destId="{2583CE77-47C6-4384-BFC6-405AFC4021B1}" srcOrd="0" destOrd="0" parTransId="{D190BB39-CE30-45E8-B7A8-F3B3B8A9CBB1}" sibTransId="{14581097-DE22-4AB6-8B98-7F976A9985B7}"/>
    <dgm:cxn modelId="{C7624995-C46E-40C5-A5F4-D5FCF5D0839A}" type="presOf" srcId="{2583CE77-47C6-4384-BFC6-405AFC4021B1}" destId="{B44E8232-EFAC-456F-85F3-39128AB160B4}" srcOrd="0" destOrd="0" presId="urn:microsoft.com/office/officeart/2018/2/layout/IconLabelList"/>
    <dgm:cxn modelId="{9C587BC8-958C-45E7-A48F-59C94A7E88DA}" srcId="{4BDE1691-B4A0-497A-8706-CBDC4A3D71B5}" destId="{4A4F7150-D5EE-4CF5-ACB3-529C8C3CEE75}" srcOrd="1" destOrd="0" parTransId="{D550FD14-9E10-4DB7-8604-E0B9C23D4C76}" sibTransId="{358F2B10-4FF6-4873-AF08-F01163F33AC5}"/>
    <dgm:cxn modelId="{026D6AED-8738-41E4-A9BC-908FDE953A61}" type="presParOf" srcId="{B071EBF4-8B98-4F2E-906D-718092593D3C}" destId="{D321C633-4420-48D9-9B24-F4139FE75D09}" srcOrd="0" destOrd="0" presId="urn:microsoft.com/office/officeart/2018/2/layout/IconLabelList"/>
    <dgm:cxn modelId="{3FE7AEF8-DD78-4BEF-8420-BE41841A646B}" type="presParOf" srcId="{D321C633-4420-48D9-9B24-F4139FE75D09}" destId="{53F4FDD8-0DDD-4E75-932E-53B631660E92}" srcOrd="0" destOrd="0" presId="urn:microsoft.com/office/officeart/2018/2/layout/IconLabelList"/>
    <dgm:cxn modelId="{B27DAEB3-EEE3-4CDA-966B-7C2C56BC770F}" type="presParOf" srcId="{D321C633-4420-48D9-9B24-F4139FE75D09}" destId="{5038D67D-3C42-47CD-ADC3-4F1ECB8AD2E9}" srcOrd="1" destOrd="0" presId="urn:microsoft.com/office/officeart/2018/2/layout/IconLabelList"/>
    <dgm:cxn modelId="{0253E756-491F-47CF-B95C-60A417595732}" type="presParOf" srcId="{D321C633-4420-48D9-9B24-F4139FE75D09}" destId="{B44E8232-EFAC-456F-85F3-39128AB160B4}" srcOrd="2" destOrd="0" presId="urn:microsoft.com/office/officeart/2018/2/layout/IconLabelList"/>
    <dgm:cxn modelId="{7F2D50AD-29C6-4B7F-A86C-179A82BB375C}" type="presParOf" srcId="{B071EBF4-8B98-4F2E-906D-718092593D3C}" destId="{D4755516-725C-4965-BA53-28A94A8BC885}" srcOrd="1" destOrd="0" presId="urn:microsoft.com/office/officeart/2018/2/layout/IconLabelList"/>
    <dgm:cxn modelId="{F6B5685B-0F83-404B-8C38-7AA1FF91D008}" type="presParOf" srcId="{B071EBF4-8B98-4F2E-906D-718092593D3C}" destId="{4C07B98A-CA08-4172-AE26-6C9A58505DED}" srcOrd="2" destOrd="0" presId="urn:microsoft.com/office/officeart/2018/2/layout/IconLabelList"/>
    <dgm:cxn modelId="{D34A85D0-D02C-4DC3-BA6F-05F6E9692857}" type="presParOf" srcId="{4C07B98A-CA08-4172-AE26-6C9A58505DED}" destId="{439273F7-DF8F-4385-8858-F96CEC3FC913}" srcOrd="0" destOrd="0" presId="urn:microsoft.com/office/officeart/2018/2/layout/IconLabelList"/>
    <dgm:cxn modelId="{BC3E69AD-0F80-4C8C-AF5D-850D4061FC78}" type="presParOf" srcId="{4C07B98A-CA08-4172-AE26-6C9A58505DED}" destId="{8B9DD33B-C280-4DE9-9A2E-BF39A571F8F2}" srcOrd="1" destOrd="0" presId="urn:microsoft.com/office/officeart/2018/2/layout/IconLabelList"/>
    <dgm:cxn modelId="{8A3509FB-7EEF-45E8-90C4-68F541A77D26}" type="presParOf" srcId="{4C07B98A-CA08-4172-AE26-6C9A58505DED}" destId="{A5119189-8F75-4643-80BC-A7D4D7CCF541}"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B28B379-D1A3-4F10-B8F2-C4C3183572FD}" type="doc">
      <dgm:prSet loTypeId="urn:microsoft.com/office/officeart/2005/8/layout/vList2" loCatId="list" qsTypeId="urn:microsoft.com/office/officeart/2005/8/quickstyle/simple4" qsCatId="simple" csTypeId="urn:microsoft.com/office/officeart/2005/8/colors/colorful2" csCatId="colorful"/>
      <dgm:spPr/>
      <dgm:t>
        <a:bodyPr/>
        <a:lstStyle/>
        <a:p>
          <a:endParaRPr lang="en-US"/>
        </a:p>
      </dgm:t>
    </dgm:pt>
    <dgm:pt modelId="{5A8BDC5A-FF9B-435C-A195-16DAB01803C2}">
      <dgm:prSet/>
      <dgm:spPr/>
      <dgm:t>
        <a:bodyPr/>
        <a:lstStyle/>
        <a:p>
          <a:r>
            <a:rPr lang="en-CA" b="1"/>
            <a:t>Feel free to enter any unlocked space</a:t>
          </a:r>
          <a:endParaRPr lang="en-US"/>
        </a:p>
      </dgm:t>
    </dgm:pt>
    <dgm:pt modelId="{E84F1287-58E0-4E4B-9C54-B58D486E077F}" type="parTrans" cxnId="{9FC69AED-FE7C-4181-BEC3-3A1502190B74}">
      <dgm:prSet/>
      <dgm:spPr/>
      <dgm:t>
        <a:bodyPr/>
        <a:lstStyle/>
        <a:p>
          <a:endParaRPr lang="en-US"/>
        </a:p>
      </dgm:t>
    </dgm:pt>
    <dgm:pt modelId="{92B720E0-9AAE-4FBC-93E8-004541076F5F}" type="sibTrans" cxnId="{9FC69AED-FE7C-4181-BEC3-3A1502190B74}">
      <dgm:prSet/>
      <dgm:spPr/>
      <dgm:t>
        <a:bodyPr/>
        <a:lstStyle/>
        <a:p>
          <a:endParaRPr lang="en-US"/>
        </a:p>
      </dgm:t>
    </dgm:pt>
    <dgm:pt modelId="{BCB6D8CA-025C-4B0C-88EA-7B9C6635A455}">
      <dgm:prSet/>
      <dgm:spPr/>
      <dgm:t>
        <a:bodyPr/>
        <a:lstStyle/>
        <a:p>
          <a:r>
            <a:rPr lang="en-CA" b="1"/>
            <a:t>Staff are positioned throughout the building to answer questions</a:t>
          </a:r>
          <a:endParaRPr lang="en-US"/>
        </a:p>
      </dgm:t>
    </dgm:pt>
    <dgm:pt modelId="{261F9439-ADB5-4E7C-98E4-C6F9C7B3F597}" type="parTrans" cxnId="{FE7AE4FB-3F31-4182-8E37-DC6B034D4A42}">
      <dgm:prSet/>
      <dgm:spPr/>
      <dgm:t>
        <a:bodyPr/>
        <a:lstStyle/>
        <a:p>
          <a:endParaRPr lang="en-US"/>
        </a:p>
      </dgm:t>
    </dgm:pt>
    <dgm:pt modelId="{61209D85-1BEC-4A59-8D3C-0B729B114111}" type="sibTrans" cxnId="{FE7AE4FB-3F31-4182-8E37-DC6B034D4A42}">
      <dgm:prSet/>
      <dgm:spPr/>
      <dgm:t>
        <a:bodyPr/>
        <a:lstStyle/>
        <a:p>
          <a:endParaRPr lang="en-US"/>
        </a:p>
      </dgm:t>
    </dgm:pt>
    <dgm:pt modelId="{75696866-324C-4904-AC35-BB0A756E7478}">
      <dgm:prSet/>
      <dgm:spPr/>
      <dgm:t>
        <a:bodyPr/>
        <a:lstStyle/>
        <a:p>
          <a:r>
            <a:rPr lang="en-CA" b="1"/>
            <a:t>Please do not touch any classroom materials/projects/etc.</a:t>
          </a:r>
          <a:endParaRPr lang="en-US"/>
        </a:p>
      </dgm:t>
    </dgm:pt>
    <dgm:pt modelId="{479D9AA2-60A5-43C4-9CFC-1F4FD0A162F0}" type="parTrans" cxnId="{FB3BDAD0-5F53-4D0E-9C36-C87948E5850F}">
      <dgm:prSet/>
      <dgm:spPr/>
      <dgm:t>
        <a:bodyPr/>
        <a:lstStyle/>
        <a:p>
          <a:endParaRPr lang="en-US"/>
        </a:p>
      </dgm:t>
    </dgm:pt>
    <dgm:pt modelId="{F1133CA8-A516-4968-A0D1-5128BFB5ED7C}" type="sibTrans" cxnId="{FB3BDAD0-5F53-4D0E-9C36-C87948E5850F}">
      <dgm:prSet/>
      <dgm:spPr/>
      <dgm:t>
        <a:bodyPr/>
        <a:lstStyle/>
        <a:p>
          <a:endParaRPr lang="en-US"/>
        </a:p>
      </dgm:t>
    </dgm:pt>
    <dgm:pt modelId="{CC3DF6DC-9C62-4949-ACF9-88BBE4206BB6}">
      <dgm:prSet/>
      <dgm:spPr/>
      <dgm:t>
        <a:bodyPr/>
        <a:lstStyle/>
        <a:p>
          <a:r>
            <a:rPr lang="en-CA" b="1"/>
            <a:t>An announcement will signal the end of the tour</a:t>
          </a:r>
          <a:endParaRPr lang="en-US"/>
        </a:p>
      </dgm:t>
    </dgm:pt>
    <dgm:pt modelId="{8A5A774A-43BC-488C-A6F6-549CFFBCF3EB}" type="parTrans" cxnId="{B2FF475A-1AEF-44DB-87EC-6B212E2DD55F}">
      <dgm:prSet/>
      <dgm:spPr/>
      <dgm:t>
        <a:bodyPr/>
        <a:lstStyle/>
        <a:p>
          <a:endParaRPr lang="en-US"/>
        </a:p>
      </dgm:t>
    </dgm:pt>
    <dgm:pt modelId="{BEF22058-55AB-4492-BF4A-1DCA45937A9C}" type="sibTrans" cxnId="{B2FF475A-1AEF-44DB-87EC-6B212E2DD55F}">
      <dgm:prSet/>
      <dgm:spPr/>
      <dgm:t>
        <a:bodyPr/>
        <a:lstStyle/>
        <a:p>
          <a:endParaRPr lang="en-US"/>
        </a:p>
      </dgm:t>
    </dgm:pt>
    <dgm:pt modelId="{3B766DAC-326A-5B46-95E8-487F62C3E652}" type="pres">
      <dgm:prSet presAssocID="{AB28B379-D1A3-4F10-B8F2-C4C3183572FD}" presName="linear" presStyleCnt="0">
        <dgm:presLayoutVars>
          <dgm:animLvl val="lvl"/>
          <dgm:resizeHandles val="exact"/>
        </dgm:presLayoutVars>
      </dgm:prSet>
      <dgm:spPr/>
    </dgm:pt>
    <dgm:pt modelId="{D6C5DFDD-D3C5-3D44-AFED-84A56354835D}" type="pres">
      <dgm:prSet presAssocID="{5A8BDC5A-FF9B-435C-A195-16DAB01803C2}" presName="parentText" presStyleLbl="node1" presStyleIdx="0" presStyleCnt="4">
        <dgm:presLayoutVars>
          <dgm:chMax val="0"/>
          <dgm:bulletEnabled val="1"/>
        </dgm:presLayoutVars>
      </dgm:prSet>
      <dgm:spPr/>
    </dgm:pt>
    <dgm:pt modelId="{91AF1096-C957-7D4B-86D8-B2C15ABB378E}" type="pres">
      <dgm:prSet presAssocID="{92B720E0-9AAE-4FBC-93E8-004541076F5F}" presName="spacer" presStyleCnt="0"/>
      <dgm:spPr/>
    </dgm:pt>
    <dgm:pt modelId="{CF7FB82C-67F3-E748-B148-4868B58DBAB9}" type="pres">
      <dgm:prSet presAssocID="{BCB6D8CA-025C-4B0C-88EA-7B9C6635A455}" presName="parentText" presStyleLbl="node1" presStyleIdx="1" presStyleCnt="4">
        <dgm:presLayoutVars>
          <dgm:chMax val="0"/>
          <dgm:bulletEnabled val="1"/>
        </dgm:presLayoutVars>
      </dgm:prSet>
      <dgm:spPr/>
    </dgm:pt>
    <dgm:pt modelId="{FE62CDEC-1A76-FC41-8D9E-A3CE60D26285}" type="pres">
      <dgm:prSet presAssocID="{61209D85-1BEC-4A59-8D3C-0B729B114111}" presName="spacer" presStyleCnt="0"/>
      <dgm:spPr/>
    </dgm:pt>
    <dgm:pt modelId="{810BD20A-EFAC-194D-8D15-59875D89BECB}" type="pres">
      <dgm:prSet presAssocID="{75696866-324C-4904-AC35-BB0A756E7478}" presName="parentText" presStyleLbl="node1" presStyleIdx="2" presStyleCnt="4">
        <dgm:presLayoutVars>
          <dgm:chMax val="0"/>
          <dgm:bulletEnabled val="1"/>
        </dgm:presLayoutVars>
      </dgm:prSet>
      <dgm:spPr/>
    </dgm:pt>
    <dgm:pt modelId="{275B65FF-7BE4-0743-8629-AF9CF0B4C49A}" type="pres">
      <dgm:prSet presAssocID="{F1133CA8-A516-4968-A0D1-5128BFB5ED7C}" presName="spacer" presStyleCnt="0"/>
      <dgm:spPr/>
    </dgm:pt>
    <dgm:pt modelId="{288ED097-76FC-C74A-ABBB-60CF614CF211}" type="pres">
      <dgm:prSet presAssocID="{CC3DF6DC-9C62-4949-ACF9-88BBE4206BB6}" presName="parentText" presStyleLbl="node1" presStyleIdx="3" presStyleCnt="4">
        <dgm:presLayoutVars>
          <dgm:chMax val="0"/>
          <dgm:bulletEnabled val="1"/>
        </dgm:presLayoutVars>
      </dgm:prSet>
      <dgm:spPr/>
    </dgm:pt>
  </dgm:ptLst>
  <dgm:cxnLst>
    <dgm:cxn modelId="{99652119-DE7F-1D4E-AC12-F0E45C6D9CBB}" type="presOf" srcId="{75696866-324C-4904-AC35-BB0A756E7478}" destId="{810BD20A-EFAC-194D-8D15-59875D89BECB}" srcOrd="0" destOrd="0" presId="urn:microsoft.com/office/officeart/2005/8/layout/vList2"/>
    <dgm:cxn modelId="{B2FF475A-1AEF-44DB-87EC-6B212E2DD55F}" srcId="{AB28B379-D1A3-4F10-B8F2-C4C3183572FD}" destId="{CC3DF6DC-9C62-4949-ACF9-88BBE4206BB6}" srcOrd="3" destOrd="0" parTransId="{8A5A774A-43BC-488C-A6F6-549CFFBCF3EB}" sibTransId="{BEF22058-55AB-4492-BF4A-1DCA45937A9C}"/>
    <dgm:cxn modelId="{DA0F8868-EAAC-0041-B332-7D726C56B756}" type="presOf" srcId="{CC3DF6DC-9C62-4949-ACF9-88BBE4206BB6}" destId="{288ED097-76FC-C74A-ABBB-60CF614CF211}" srcOrd="0" destOrd="0" presId="urn:microsoft.com/office/officeart/2005/8/layout/vList2"/>
    <dgm:cxn modelId="{41A3EE7A-1252-8C48-A675-868B637C9707}" type="presOf" srcId="{AB28B379-D1A3-4F10-B8F2-C4C3183572FD}" destId="{3B766DAC-326A-5B46-95E8-487F62C3E652}" srcOrd="0" destOrd="0" presId="urn:microsoft.com/office/officeart/2005/8/layout/vList2"/>
    <dgm:cxn modelId="{9934BD9C-8A44-E34F-AE96-7E16A7BE1FBD}" type="presOf" srcId="{5A8BDC5A-FF9B-435C-A195-16DAB01803C2}" destId="{D6C5DFDD-D3C5-3D44-AFED-84A56354835D}" srcOrd="0" destOrd="0" presId="urn:microsoft.com/office/officeart/2005/8/layout/vList2"/>
    <dgm:cxn modelId="{5DFC3EB1-A2E8-8A41-8F7F-98B7DB4EE14D}" type="presOf" srcId="{BCB6D8CA-025C-4B0C-88EA-7B9C6635A455}" destId="{CF7FB82C-67F3-E748-B148-4868B58DBAB9}" srcOrd="0" destOrd="0" presId="urn:microsoft.com/office/officeart/2005/8/layout/vList2"/>
    <dgm:cxn modelId="{FB3BDAD0-5F53-4D0E-9C36-C87948E5850F}" srcId="{AB28B379-D1A3-4F10-B8F2-C4C3183572FD}" destId="{75696866-324C-4904-AC35-BB0A756E7478}" srcOrd="2" destOrd="0" parTransId="{479D9AA2-60A5-43C4-9CFC-1F4FD0A162F0}" sibTransId="{F1133CA8-A516-4968-A0D1-5128BFB5ED7C}"/>
    <dgm:cxn modelId="{9FC69AED-FE7C-4181-BEC3-3A1502190B74}" srcId="{AB28B379-D1A3-4F10-B8F2-C4C3183572FD}" destId="{5A8BDC5A-FF9B-435C-A195-16DAB01803C2}" srcOrd="0" destOrd="0" parTransId="{E84F1287-58E0-4E4B-9C54-B58D486E077F}" sibTransId="{92B720E0-9AAE-4FBC-93E8-004541076F5F}"/>
    <dgm:cxn modelId="{FE7AE4FB-3F31-4182-8E37-DC6B034D4A42}" srcId="{AB28B379-D1A3-4F10-B8F2-C4C3183572FD}" destId="{BCB6D8CA-025C-4B0C-88EA-7B9C6635A455}" srcOrd="1" destOrd="0" parTransId="{261F9439-ADB5-4E7C-98E4-C6F9C7B3F597}" sibTransId="{61209D85-1BEC-4A59-8D3C-0B729B114111}"/>
    <dgm:cxn modelId="{34E16C2D-0A47-1844-8F8B-FB69D4713B71}" type="presParOf" srcId="{3B766DAC-326A-5B46-95E8-487F62C3E652}" destId="{D6C5DFDD-D3C5-3D44-AFED-84A56354835D}" srcOrd="0" destOrd="0" presId="urn:microsoft.com/office/officeart/2005/8/layout/vList2"/>
    <dgm:cxn modelId="{83C21D75-579B-2147-9642-B8256AC0AC71}" type="presParOf" srcId="{3B766DAC-326A-5B46-95E8-487F62C3E652}" destId="{91AF1096-C957-7D4B-86D8-B2C15ABB378E}" srcOrd="1" destOrd="0" presId="urn:microsoft.com/office/officeart/2005/8/layout/vList2"/>
    <dgm:cxn modelId="{E3E66D40-5886-504E-BA18-8126E21433D9}" type="presParOf" srcId="{3B766DAC-326A-5B46-95E8-487F62C3E652}" destId="{CF7FB82C-67F3-E748-B148-4868B58DBAB9}" srcOrd="2" destOrd="0" presId="urn:microsoft.com/office/officeart/2005/8/layout/vList2"/>
    <dgm:cxn modelId="{DC31D5A2-6C43-E245-BBDE-5F5D9A04D17D}" type="presParOf" srcId="{3B766DAC-326A-5B46-95E8-487F62C3E652}" destId="{FE62CDEC-1A76-FC41-8D9E-A3CE60D26285}" srcOrd="3" destOrd="0" presId="urn:microsoft.com/office/officeart/2005/8/layout/vList2"/>
    <dgm:cxn modelId="{9C19889C-46C7-CD44-840A-4D9F3FA26999}" type="presParOf" srcId="{3B766DAC-326A-5B46-95E8-487F62C3E652}" destId="{810BD20A-EFAC-194D-8D15-59875D89BECB}" srcOrd="4" destOrd="0" presId="urn:microsoft.com/office/officeart/2005/8/layout/vList2"/>
    <dgm:cxn modelId="{6040716E-B70A-F349-8886-680854BABCB8}" type="presParOf" srcId="{3B766DAC-326A-5B46-95E8-487F62C3E652}" destId="{275B65FF-7BE4-0743-8629-AF9CF0B4C49A}" srcOrd="5" destOrd="0" presId="urn:microsoft.com/office/officeart/2005/8/layout/vList2"/>
    <dgm:cxn modelId="{51D6C862-627E-8F42-8ED7-08840F009292}" type="presParOf" srcId="{3B766DAC-326A-5B46-95E8-487F62C3E652}" destId="{288ED097-76FC-C74A-ABBB-60CF614CF211}"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6F05A9-0773-504D-BE6A-7A47EB73AB2C}">
      <dsp:nvSpPr>
        <dsp:cNvPr id="0" name=""/>
        <dsp:cNvSpPr/>
      </dsp:nvSpPr>
      <dsp:spPr>
        <a:xfrm>
          <a:off x="0" y="2302933"/>
          <a:ext cx="6046132" cy="0"/>
        </a:xfrm>
        <a:prstGeom prst="line">
          <a:avLst/>
        </a:prstGeom>
        <a:solidFill>
          <a:schemeClr val="lt1">
            <a:alpha val="90000"/>
            <a:hueOff val="0"/>
            <a:satOff val="0"/>
            <a:lumOff val="0"/>
            <a:alphaOff val="0"/>
          </a:schemeClr>
        </a:solidFill>
        <a:ln w="9525"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4F49C5F-E534-B44A-BE89-B234E562574D}">
      <dsp:nvSpPr>
        <dsp:cNvPr id="0" name=""/>
        <dsp:cNvSpPr/>
      </dsp:nvSpPr>
      <dsp:spPr>
        <a:xfrm>
          <a:off x="145809" y="1427818"/>
          <a:ext cx="2127719" cy="552703"/>
        </a:xfrm>
        <a:prstGeom prst="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84000"/>
                <a:lumMod val="84000"/>
              </a:schemeClr>
            </a:gs>
          </a:gsLst>
          <a:lin ang="5400000" scaled="0"/>
        </a:gradFill>
        <a:ln w="9525" cap="rnd" cmpd="sng" algn="ctr">
          <a:solidFill>
            <a:schemeClr val="accent2">
              <a:hueOff val="0"/>
              <a:satOff val="0"/>
              <a:lumOff val="0"/>
              <a:alphaOff val="0"/>
            </a:schemeClr>
          </a:solidFill>
          <a:prstDash val="solid"/>
        </a:ln>
        <a:effectLst>
          <a:innerShdw blurRad="50800" dist="25400" dir="13500000">
            <a:srgbClr val="000000">
              <a:alpha val="55000"/>
            </a:srgbClr>
          </a:innerShdw>
        </a:effectLst>
      </dsp:spPr>
      <dsp:style>
        <a:lnRef idx="1">
          <a:scrgbClr r="0" g="0" b="0"/>
        </a:lnRef>
        <a:fillRef idx="3">
          <a:scrgbClr r="0" g="0" b="0"/>
        </a:fillRef>
        <a:effectRef idx="2">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dirty="0"/>
            <a:t>18–21 Feb.</a:t>
          </a:r>
        </a:p>
      </dsp:txBody>
      <dsp:txXfrm>
        <a:off x="145809" y="1427818"/>
        <a:ext cx="2127719" cy="552703"/>
      </dsp:txXfrm>
    </dsp:sp>
    <dsp:sp modelId="{61B54AB0-1968-024D-A66A-63FD838C842C}">
      <dsp:nvSpPr>
        <dsp:cNvPr id="0" name=""/>
        <dsp:cNvSpPr/>
      </dsp:nvSpPr>
      <dsp:spPr>
        <a:xfrm>
          <a:off x="145809" y="627347"/>
          <a:ext cx="2127719" cy="800470"/>
        </a:xfrm>
        <a:prstGeom prst="rect">
          <a:avLst/>
        </a:prstGeom>
        <a:solidFill>
          <a:schemeClr val="accent2">
            <a:tint val="40000"/>
            <a:alpha val="90000"/>
            <a:hueOff val="0"/>
            <a:satOff val="0"/>
            <a:lumOff val="0"/>
            <a:alphaOff val="0"/>
          </a:schemeClr>
        </a:solidFill>
        <a:ln w="9525"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l" defTabSz="755650">
            <a:lnSpc>
              <a:spcPct val="90000"/>
            </a:lnSpc>
            <a:spcBef>
              <a:spcPct val="0"/>
            </a:spcBef>
            <a:spcAft>
              <a:spcPct val="35000"/>
            </a:spcAft>
            <a:buNone/>
          </a:pPr>
          <a:r>
            <a:rPr lang="en-US" sz="1700" kern="1200"/>
            <a:t>Grade 8 Course Presentations</a:t>
          </a:r>
        </a:p>
      </dsp:txBody>
      <dsp:txXfrm>
        <a:off x="145809" y="627347"/>
        <a:ext cx="2127719" cy="800470"/>
      </dsp:txXfrm>
    </dsp:sp>
    <dsp:sp modelId="{28989CDB-0574-9947-BDAA-F37241B65C67}">
      <dsp:nvSpPr>
        <dsp:cNvPr id="0" name=""/>
        <dsp:cNvSpPr/>
      </dsp:nvSpPr>
      <dsp:spPr>
        <a:xfrm>
          <a:off x="1209669" y="1980522"/>
          <a:ext cx="0" cy="322410"/>
        </a:xfrm>
        <a:prstGeom prst="line">
          <a:avLst/>
        </a:prstGeom>
        <a:noFill/>
        <a:ln w="9525" cap="rnd"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AA5DFF0-D4CF-434B-8F96-96A707667E4B}">
      <dsp:nvSpPr>
        <dsp:cNvPr id="0" name=""/>
        <dsp:cNvSpPr/>
      </dsp:nvSpPr>
      <dsp:spPr>
        <a:xfrm>
          <a:off x="1354741" y="2625343"/>
          <a:ext cx="2127719" cy="552703"/>
        </a:xfrm>
        <a:prstGeom prst="rect">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84000"/>
                <a:lumMod val="84000"/>
              </a:schemeClr>
            </a:gs>
          </a:gsLst>
          <a:lin ang="5400000" scaled="0"/>
        </a:gradFill>
        <a:ln w="9525" cap="rnd" cmpd="sng" algn="ctr">
          <a:solidFill>
            <a:schemeClr val="accent3">
              <a:hueOff val="0"/>
              <a:satOff val="0"/>
              <a:lumOff val="0"/>
              <a:alphaOff val="0"/>
            </a:schemeClr>
          </a:solidFill>
          <a:prstDash val="solid"/>
        </a:ln>
        <a:effectLst>
          <a:innerShdw blurRad="50800" dist="25400" dir="13500000">
            <a:srgbClr val="000000">
              <a:alpha val="55000"/>
            </a:srgbClr>
          </a:innerShdw>
        </a:effectLst>
      </dsp:spPr>
      <dsp:style>
        <a:lnRef idx="1">
          <a:scrgbClr r="0" g="0" b="0"/>
        </a:lnRef>
        <a:fillRef idx="3">
          <a:scrgbClr r="0" g="0" b="0"/>
        </a:fillRef>
        <a:effectRef idx="2">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dirty="0"/>
            <a:t>19 Feb.</a:t>
          </a:r>
        </a:p>
      </dsp:txBody>
      <dsp:txXfrm>
        <a:off x="1354741" y="2625343"/>
        <a:ext cx="2127719" cy="552703"/>
      </dsp:txXfrm>
    </dsp:sp>
    <dsp:sp modelId="{8030B78B-D6E3-6D4F-8FE4-3D7EF0C68776}">
      <dsp:nvSpPr>
        <dsp:cNvPr id="0" name=""/>
        <dsp:cNvSpPr/>
      </dsp:nvSpPr>
      <dsp:spPr>
        <a:xfrm>
          <a:off x="1354741" y="3178047"/>
          <a:ext cx="2127719" cy="1044092"/>
        </a:xfrm>
        <a:prstGeom prst="rect">
          <a:avLst/>
        </a:prstGeom>
        <a:solidFill>
          <a:schemeClr val="accent3">
            <a:tint val="40000"/>
            <a:alpha val="90000"/>
            <a:hueOff val="0"/>
            <a:satOff val="0"/>
            <a:lumOff val="0"/>
            <a:alphaOff val="0"/>
          </a:schemeClr>
        </a:solidFill>
        <a:ln w="9525" cap="rnd"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l" defTabSz="755650">
            <a:lnSpc>
              <a:spcPct val="90000"/>
            </a:lnSpc>
            <a:spcBef>
              <a:spcPct val="0"/>
            </a:spcBef>
            <a:spcAft>
              <a:spcPct val="35000"/>
            </a:spcAft>
            <a:buNone/>
          </a:pPr>
          <a:r>
            <a:rPr lang="en-US" sz="1700" kern="1200" dirty="0"/>
            <a:t>Grade 8 Family Info Night @ 6:30pm</a:t>
          </a:r>
        </a:p>
      </dsp:txBody>
      <dsp:txXfrm>
        <a:off x="1354741" y="3178047"/>
        <a:ext cx="2127719" cy="1044092"/>
      </dsp:txXfrm>
    </dsp:sp>
    <dsp:sp modelId="{68E555D2-60F5-934C-B259-2CD8F1AD900A}">
      <dsp:nvSpPr>
        <dsp:cNvPr id="0" name=""/>
        <dsp:cNvSpPr/>
      </dsp:nvSpPr>
      <dsp:spPr>
        <a:xfrm>
          <a:off x="2418600" y="2302933"/>
          <a:ext cx="0" cy="322410"/>
        </a:xfrm>
        <a:prstGeom prst="line">
          <a:avLst/>
        </a:prstGeom>
        <a:noFill/>
        <a:ln w="9525" cap="rnd"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F118942-0AF7-1040-B526-5126DECF61C1}">
      <dsp:nvSpPr>
        <dsp:cNvPr id="0" name=""/>
        <dsp:cNvSpPr/>
      </dsp:nvSpPr>
      <dsp:spPr>
        <a:xfrm rot="2700000">
          <a:off x="1173844" y="2267107"/>
          <a:ext cx="71650" cy="71650"/>
        </a:xfrm>
        <a:prstGeom prst="rect">
          <a:avLst/>
        </a:prstGeom>
        <a:gradFill rotWithShape="0">
          <a:gsLst>
            <a:gs pos="0">
              <a:schemeClr val="accent2">
                <a:tint val="96000"/>
                <a:lumMod val="104000"/>
              </a:schemeClr>
            </a:gs>
            <a:gs pos="100000">
              <a:schemeClr val="accent2">
                <a:shade val="84000"/>
                <a:lumMod val="84000"/>
              </a:schemeClr>
            </a:gs>
          </a:gsLst>
          <a:lin ang="5400000" scaled="0"/>
        </a:gradFill>
        <a:ln w="6350">
          <a:noFill/>
        </a:ln>
        <a:effectLst>
          <a:innerShdw blurRad="50800" dist="25400" dir="13500000">
            <a:srgbClr val="000000">
              <a:alpha val="55000"/>
            </a:srgbClr>
          </a:innerShdw>
        </a:effectLst>
      </dsp:spPr>
      <dsp:style>
        <a:lnRef idx="0">
          <a:scrgbClr r="0" g="0" b="0"/>
        </a:lnRef>
        <a:fillRef idx="3">
          <a:scrgbClr r="0" g="0" b="0"/>
        </a:fillRef>
        <a:effectRef idx="2">
          <a:scrgbClr r="0" g="0" b="0"/>
        </a:effectRef>
        <a:fontRef idx="minor">
          <a:schemeClr val="lt1"/>
        </a:fontRef>
      </dsp:style>
    </dsp:sp>
    <dsp:sp modelId="{5E46C228-FB0E-AE49-AD6D-07A60C123430}">
      <dsp:nvSpPr>
        <dsp:cNvPr id="0" name=""/>
        <dsp:cNvSpPr/>
      </dsp:nvSpPr>
      <dsp:spPr>
        <a:xfrm rot="2700000">
          <a:off x="2382775" y="2267107"/>
          <a:ext cx="71650" cy="71650"/>
        </a:xfrm>
        <a:prstGeom prst="rect">
          <a:avLst/>
        </a:prstGeom>
        <a:gradFill rotWithShape="0">
          <a:gsLst>
            <a:gs pos="0">
              <a:schemeClr val="accent3">
                <a:tint val="96000"/>
                <a:lumMod val="104000"/>
              </a:schemeClr>
            </a:gs>
            <a:gs pos="100000">
              <a:schemeClr val="accent3">
                <a:shade val="84000"/>
                <a:lumMod val="84000"/>
              </a:schemeClr>
            </a:gs>
          </a:gsLst>
          <a:lin ang="5400000" scaled="0"/>
        </a:gradFill>
        <a:ln w="6350">
          <a:noFill/>
        </a:ln>
        <a:effectLst>
          <a:innerShdw blurRad="50800" dist="25400" dir="13500000">
            <a:srgbClr val="000000">
              <a:alpha val="55000"/>
            </a:srgbClr>
          </a:innerShdw>
        </a:effectLst>
      </dsp:spPr>
      <dsp:style>
        <a:lnRef idx="0">
          <a:scrgbClr r="0" g="0" b="0"/>
        </a:lnRef>
        <a:fillRef idx="3">
          <a:scrgbClr r="0" g="0" b="0"/>
        </a:fillRef>
        <a:effectRef idx="2">
          <a:scrgbClr r="0" g="0" b="0"/>
        </a:effectRef>
        <a:fontRef idx="minor">
          <a:schemeClr val="lt1"/>
        </a:fontRef>
      </dsp:style>
    </dsp:sp>
    <dsp:sp modelId="{3190D1BD-64A1-8E44-91CE-3C97220B4C39}">
      <dsp:nvSpPr>
        <dsp:cNvPr id="0" name=""/>
        <dsp:cNvSpPr/>
      </dsp:nvSpPr>
      <dsp:spPr>
        <a:xfrm>
          <a:off x="2563672" y="1427818"/>
          <a:ext cx="2127719" cy="552703"/>
        </a:xfrm>
        <a:prstGeom prst="rect">
          <a:avLst/>
        </a:prstGeom>
        <a:gradFill rotWithShape="0">
          <a:gsLst>
            <a:gs pos="0">
              <a:schemeClr val="accent4">
                <a:hueOff val="0"/>
                <a:satOff val="0"/>
                <a:lumOff val="0"/>
                <a:alphaOff val="0"/>
                <a:tint val="96000"/>
                <a:lumMod val="104000"/>
              </a:schemeClr>
            </a:gs>
            <a:gs pos="100000">
              <a:schemeClr val="accent4">
                <a:hueOff val="0"/>
                <a:satOff val="0"/>
                <a:lumOff val="0"/>
                <a:alphaOff val="0"/>
                <a:shade val="84000"/>
                <a:lumMod val="84000"/>
              </a:schemeClr>
            </a:gs>
          </a:gsLst>
          <a:lin ang="5400000" scaled="0"/>
        </a:gradFill>
        <a:ln w="9525" cap="rnd" cmpd="sng" algn="ctr">
          <a:solidFill>
            <a:schemeClr val="accent4">
              <a:hueOff val="0"/>
              <a:satOff val="0"/>
              <a:lumOff val="0"/>
              <a:alphaOff val="0"/>
            </a:schemeClr>
          </a:solidFill>
          <a:prstDash val="solid"/>
        </a:ln>
        <a:effectLst>
          <a:innerShdw blurRad="50800" dist="25400" dir="13500000">
            <a:srgbClr val="000000">
              <a:alpha val="55000"/>
            </a:srgbClr>
          </a:innerShdw>
        </a:effectLst>
      </dsp:spPr>
      <dsp:style>
        <a:lnRef idx="1">
          <a:scrgbClr r="0" g="0" b="0"/>
        </a:lnRef>
        <a:fillRef idx="3">
          <a:scrgbClr r="0" g="0" b="0"/>
        </a:fillRef>
        <a:effectRef idx="2">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dirty="0"/>
            <a:t>Fri. 7 Mar.</a:t>
          </a:r>
        </a:p>
      </dsp:txBody>
      <dsp:txXfrm>
        <a:off x="2563672" y="1427818"/>
        <a:ext cx="2127719" cy="552703"/>
      </dsp:txXfrm>
    </dsp:sp>
    <dsp:sp modelId="{3B9AF0FF-73D1-CA41-86D6-41F8B6E3FDC8}">
      <dsp:nvSpPr>
        <dsp:cNvPr id="0" name=""/>
        <dsp:cNvSpPr/>
      </dsp:nvSpPr>
      <dsp:spPr>
        <a:xfrm>
          <a:off x="2563672" y="383726"/>
          <a:ext cx="2127719" cy="1044092"/>
        </a:xfrm>
        <a:prstGeom prst="rect">
          <a:avLst/>
        </a:prstGeom>
        <a:solidFill>
          <a:schemeClr val="accent4">
            <a:tint val="40000"/>
            <a:alpha val="90000"/>
            <a:hueOff val="0"/>
            <a:satOff val="0"/>
            <a:lumOff val="0"/>
            <a:alphaOff val="0"/>
          </a:schemeClr>
        </a:solidFill>
        <a:ln w="9525" cap="rnd"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l" defTabSz="755650">
            <a:lnSpc>
              <a:spcPct val="90000"/>
            </a:lnSpc>
            <a:spcBef>
              <a:spcPct val="0"/>
            </a:spcBef>
            <a:spcAft>
              <a:spcPct val="35000"/>
            </a:spcAft>
            <a:buNone/>
          </a:pPr>
          <a:r>
            <a:rPr lang="en-US" sz="1700" kern="1200"/>
            <a:t>Grade 8 Course Selection Forms Due</a:t>
          </a:r>
        </a:p>
      </dsp:txBody>
      <dsp:txXfrm>
        <a:off x="2563672" y="383726"/>
        <a:ext cx="2127719" cy="1044092"/>
      </dsp:txXfrm>
    </dsp:sp>
    <dsp:sp modelId="{7B7F77AB-3E82-764B-86A1-E419AD7C8010}">
      <dsp:nvSpPr>
        <dsp:cNvPr id="0" name=""/>
        <dsp:cNvSpPr/>
      </dsp:nvSpPr>
      <dsp:spPr>
        <a:xfrm>
          <a:off x="3627532" y="1980522"/>
          <a:ext cx="0" cy="322410"/>
        </a:xfrm>
        <a:prstGeom prst="line">
          <a:avLst/>
        </a:prstGeom>
        <a:noFill/>
        <a:ln w="9525" cap="rnd" cmpd="sng" algn="ctr">
          <a:solidFill>
            <a:schemeClr val="accent4">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BA0FE57-E152-5749-811F-77C18BFB6FC5}">
      <dsp:nvSpPr>
        <dsp:cNvPr id="0" name=""/>
        <dsp:cNvSpPr/>
      </dsp:nvSpPr>
      <dsp:spPr>
        <a:xfrm>
          <a:off x="3772603" y="2625343"/>
          <a:ext cx="2127719" cy="552703"/>
        </a:xfrm>
        <a:prstGeom prst="rect">
          <a:avLst/>
        </a:prstGeom>
        <a:gradFill rotWithShape="0">
          <a:gsLst>
            <a:gs pos="0">
              <a:schemeClr val="accent5">
                <a:hueOff val="0"/>
                <a:satOff val="0"/>
                <a:lumOff val="0"/>
                <a:alphaOff val="0"/>
                <a:tint val="96000"/>
                <a:lumMod val="104000"/>
              </a:schemeClr>
            </a:gs>
            <a:gs pos="100000">
              <a:schemeClr val="accent5">
                <a:hueOff val="0"/>
                <a:satOff val="0"/>
                <a:lumOff val="0"/>
                <a:alphaOff val="0"/>
                <a:shade val="84000"/>
                <a:lumMod val="84000"/>
              </a:schemeClr>
            </a:gs>
          </a:gsLst>
          <a:lin ang="5400000" scaled="0"/>
        </a:gradFill>
        <a:ln w="9525" cap="rnd" cmpd="sng" algn="ctr">
          <a:solidFill>
            <a:schemeClr val="accent5">
              <a:hueOff val="0"/>
              <a:satOff val="0"/>
              <a:lumOff val="0"/>
              <a:alphaOff val="0"/>
            </a:schemeClr>
          </a:solidFill>
          <a:prstDash val="solid"/>
        </a:ln>
        <a:effectLst>
          <a:innerShdw blurRad="50800" dist="25400" dir="13500000">
            <a:srgbClr val="000000">
              <a:alpha val="55000"/>
            </a:srgbClr>
          </a:innerShdw>
        </a:effectLst>
      </dsp:spPr>
      <dsp:style>
        <a:lnRef idx="1">
          <a:scrgbClr r="0" g="0" b="0"/>
        </a:lnRef>
        <a:fillRef idx="3">
          <a:scrgbClr r="0" g="0" b="0"/>
        </a:fillRef>
        <a:effectRef idx="2">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dirty="0"/>
            <a:t>10 June</a:t>
          </a:r>
        </a:p>
      </dsp:txBody>
      <dsp:txXfrm>
        <a:off x="3772603" y="2625343"/>
        <a:ext cx="2127719" cy="552703"/>
      </dsp:txXfrm>
    </dsp:sp>
    <dsp:sp modelId="{B40A4CC7-6978-6349-B72A-7B65A063EE5C}">
      <dsp:nvSpPr>
        <dsp:cNvPr id="0" name=""/>
        <dsp:cNvSpPr/>
      </dsp:nvSpPr>
      <dsp:spPr>
        <a:xfrm>
          <a:off x="3772603" y="3178047"/>
          <a:ext cx="2127719" cy="1044092"/>
        </a:xfrm>
        <a:prstGeom prst="rect">
          <a:avLst/>
        </a:prstGeom>
        <a:solidFill>
          <a:schemeClr val="accent5">
            <a:tint val="40000"/>
            <a:alpha val="90000"/>
            <a:hueOff val="0"/>
            <a:satOff val="0"/>
            <a:lumOff val="0"/>
            <a:alphaOff val="0"/>
          </a:schemeClr>
        </a:solidFill>
        <a:ln w="9525" cap="rnd"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l" defTabSz="755650">
            <a:lnSpc>
              <a:spcPct val="90000"/>
            </a:lnSpc>
            <a:spcBef>
              <a:spcPct val="0"/>
            </a:spcBef>
            <a:spcAft>
              <a:spcPct val="35000"/>
            </a:spcAft>
            <a:buNone/>
          </a:pPr>
          <a:r>
            <a:rPr lang="en-US" sz="1700" kern="1200" dirty="0"/>
            <a:t>Grade 8 Family Night Welcome &amp; Tour @ 6:30pm</a:t>
          </a:r>
        </a:p>
      </dsp:txBody>
      <dsp:txXfrm>
        <a:off x="3772603" y="3178047"/>
        <a:ext cx="2127719" cy="1044092"/>
      </dsp:txXfrm>
    </dsp:sp>
    <dsp:sp modelId="{18A9FEBA-9C4D-9B42-B9D7-58C4393D540D}">
      <dsp:nvSpPr>
        <dsp:cNvPr id="0" name=""/>
        <dsp:cNvSpPr/>
      </dsp:nvSpPr>
      <dsp:spPr>
        <a:xfrm>
          <a:off x="4836463" y="2302933"/>
          <a:ext cx="0" cy="322410"/>
        </a:xfrm>
        <a:prstGeom prst="line">
          <a:avLst/>
        </a:prstGeom>
        <a:noFill/>
        <a:ln w="9525" cap="rnd"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F5D8E8E-8FBA-E049-85A8-DE383F21E03B}">
      <dsp:nvSpPr>
        <dsp:cNvPr id="0" name=""/>
        <dsp:cNvSpPr/>
      </dsp:nvSpPr>
      <dsp:spPr>
        <a:xfrm rot="2700000">
          <a:off x="3591706" y="2267107"/>
          <a:ext cx="71650" cy="71650"/>
        </a:xfrm>
        <a:prstGeom prst="rect">
          <a:avLst/>
        </a:prstGeom>
        <a:gradFill rotWithShape="0">
          <a:gsLst>
            <a:gs pos="0">
              <a:schemeClr val="accent4">
                <a:tint val="96000"/>
                <a:lumMod val="104000"/>
              </a:schemeClr>
            </a:gs>
            <a:gs pos="100000">
              <a:schemeClr val="accent4">
                <a:shade val="84000"/>
                <a:lumMod val="84000"/>
              </a:schemeClr>
            </a:gs>
          </a:gsLst>
          <a:lin ang="5400000" scaled="0"/>
        </a:gradFill>
        <a:ln w="6350">
          <a:noFill/>
        </a:ln>
        <a:effectLst>
          <a:innerShdw blurRad="50800" dist="25400" dir="13500000">
            <a:srgbClr val="000000">
              <a:alpha val="55000"/>
            </a:srgbClr>
          </a:innerShdw>
        </a:effectLst>
      </dsp:spPr>
      <dsp:style>
        <a:lnRef idx="0">
          <a:scrgbClr r="0" g="0" b="0"/>
        </a:lnRef>
        <a:fillRef idx="3">
          <a:scrgbClr r="0" g="0" b="0"/>
        </a:fillRef>
        <a:effectRef idx="2">
          <a:scrgbClr r="0" g="0" b="0"/>
        </a:effectRef>
        <a:fontRef idx="minor">
          <a:schemeClr val="lt1"/>
        </a:fontRef>
      </dsp:style>
    </dsp:sp>
    <dsp:sp modelId="{B465072C-1E06-EC41-A415-982F35DB0269}">
      <dsp:nvSpPr>
        <dsp:cNvPr id="0" name=""/>
        <dsp:cNvSpPr/>
      </dsp:nvSpPr>
      <dsp:spPr>
        <a:xfrm rot="2700000">
          <a:off x="4800638" y="2267107"/>
          <a:ext cx="71650" cy="71650"/>
        </a:xfrm>
        <a:prstGeom prst="rect">
          <a:avLst/>
        </a:prstGeom>
        <a:gradFill rotWithShape="0">
          <a:gsLst>
            <a:gs pos="0">
              <a:schemeClr val="accent5">
                <a:tint val="96000"/>
                <a:lumMod val="104000"/>
              </a:schemeClr>
            </a:gs>
            <a:gs pos="100000">
              <a:schemeClr val="accent5">
                <a:shade val="84000"/>
                <a:lumMod val="84000"/>
              </a:schemeClr>
            </a:gs>
          </a:gsLst>
          <a:lin ang="5400000" scaled="0"/>
        </a:gradFill>
        <a:ln w="6350">
          <a:noFill/>
        </a:ln>
        <a:effectLst>
          <a:innerShdw blurRad="50800" dist="25400" dir="13500000">
            <a:srgbClr val="000000">
              <a:alpha val="55000"/>
            </a:srgbClr>
          </a:inn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F4FDD8-0DDD-4E75-932E-53B631660E92}">
      <dsp:nvSpPr>
        <dsp:cNvPr id="0" name=""/>
        <dsp:cNvSpPr/>
      </dsp:nvSpPr>
      <dsp:spPr>
        <a:xfrm>
          <a:off x="2274796" y="26973"/>
          <a:ext cx="1483312" cy="14833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44E8232-EFAC-456F-85F3-39128AB160B4}">
      <dsp:nvSpPr>
        <dsp:cNvPr id="0" name=""/>
        <dsp:cNvSpPr/>
      </dsp:nvSpPr>
      <dsp:spPr>
        <a:xfrm>
          <a:off x="1368328" y="2010462"/>
          <a:ext cx="3296250" cy="13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kern="1200" dirty="0"/>
            <a:t>Mountain Bike Academy </a:t>
          </a:r>
        </a:p>
        <a:p>
          <a:pPr marL="0" lvl="0" indent="0" algn="ctr" defTabSz="1066800">
            <a:lnSpc>
              <a:spcPct val="90000"/>
            </a:lnSpc>
            <a:spcBef>
              <a:spcPct val="0"/>
            </a:spcBef>
            <a:spcAft>
              <a:spcPct val="35000"/>
            </a:spcAft>
            <a:buNone/>
          </a:pPr>
          <a:r>
            <a:rPr lang="en-US" sz="1900" kern="1200" dirty="0"/>
            <a:t>(Course fee of approximately $500)</a:t>
          </a:r>
        </a:p>
      </dsp:txBody>
      <dsp:txXfrm>
        <a:off x="1368328" y="2010462"/>
        <a:ext cx="3296250" cy="1350000"/>
      </dsp:txXfrm>
    </dsp:sp>
    <dsp:sp modelId="{439273F7-DF8F-4385-8858-F96CEC3FC913}">
      <dsp:nvSpPr>
        <dsp:cNvPr id="0" name=""/>
        <dsp:cNvSpPr/>
      </dsp:nvSpPr>
      <dsp:spPr>
        <a:xfrm>
          <a:off x="6147890" y="26973"/>
          <a:ext cx="1483312" cy="14833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5119189-8F75-4643-80BC-A7D4D7CCF541}">
      <dsp:nvSpPr>
        <dsp:cNvPr id="0" name=""/>
        <dsp:cNvSpPr/>
      </dsp:nvSpPr>
      <dsp:spPr>
        <a:xfrm>
          <a:off x="5241421" y="2010462"/>
          <a:ext cx="3296250" cy="135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kern="1200" dirty="0"/>
            <a:t>Outdoor Adventure and Design</a:t>
          </a:r>
        </a:p>
        <a:p>
          <a:pPr marL="0" lvl="0" indent="0" algn="ctr" defTabSz="1066800">
            <a:lnSpc>
              <a:spcPct val="90000"/>
            </a:lnSpc>
            <a:spcBef>
              <a:spcPct val="0"/>
            </a:spcBef>
            <a:spcAft>
              <a:spcPct val="35000"/>
            </a:spcAft>
            <a:buNone/>
          </a:pPr>
          <a:r>
            <a:rPr lang="en-US" sz="1900" kern="1200" dirty="0"/>
            <a:t> (Course fee of approximately $350)</a:t>
          </a:r>
        </a:p>
      </dsp:txBody>
      <dsp:txXfrm>
        <a:off x="5241421" y="2010462"/>
        <a:ext cx="3296250" cy="135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C5DFDD-D3C5-3D44-AFED-84A56354835D}">
      <dsp:nvSpPr>
        <dsp:cNvPr id="0" name=""/>
        <dsp:cNvSpPr/>
      </dsp:nvSpPr>
      <dsp:spPr>
        <a:xfrm>
          <a:off x="0" y="38173"/>
          <a:ext cx="6046132" cy="1074060"/>
        </a:xfrm>
        <a:prstGeom prst="round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84000"/>
                <a:lumMod val="84000"/>
              </a:schemeClr>
            </a:gs>
          </a:gsLst>
          <a:lin ang="5400000" scaled="0"/>
        </a:gradFill>
        <a:ln>
          <a:noFill/>
        </a:ln>
        <a:effectLst>
          <a:innerShdw blurRad="50800" dist="25400" dir="13500000">
            <a:srgbClr val="000000">
              <a:alpha val="5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CA" sz="2700" b="1" kern="1200"/>
            <a:t>Feel free to enter any unlocked space</a:t>
          </a:r>
          <a:endParaRPr lang="en-US" sz="2700" kern="1200"/>
        </a:p>
      </dsp:txBody>
      <dsp:txXfrm>
        <a:off x="52431" y="90604"/>
        <a:ext cx="5941270" cy="969198"/>
      </dsp:txXfrm>
    </dsp:sp>
    <dsp:sp modelId="{CF7FB82C-67F3-E748-B148-4868B58DBAB9}">
      <dsp:nvSpPr>
        <dsp:cNvPr id="0" name=""/>
        <dsp:cNvSpPr/>
      </dsp:nvSpPr>
      <dsp:spPr>
        <a:xfrm>
          <a:off x="0" y="1189993"/>
          <a:ext cx="6046132" cy="1074060"/>
        </a:xfrm>
        <a:prstGeom prst="roundRect">
          <a:avLst/>
        </a:prstGeom>
        <a:gradFill rotWithShape="0">
          <a:gsLst>
            <a:gs pos="0">
              <a:schemeClr val="accent2">
                <a:hueOff val="-163625"/>
                <a:satOff val="12937"/>
                <a:lumOff val="-261"/>
                <a:alphaOff val="0"/>
                <a:tint val="96000"/>
                <a:lumMod val="104000"/>
              </a:schemeClr>
            </a:gs>
            <a:gs pos="100000">
              <a:schemeClr val="accent2">
                <a:hueOff val="-163625"/>
                <a:satOff val="12937"/>
                <a:lumOff val="-261"/>
                <a:alphaOff val="0"/>
                <a:shade val="84000"/>
                <a:lumMod val="84000"/>
              </a:schemeClr>
            </a:gs>
          </a:gsLst>
          <a:lin ang="5400000" scaled="0"/>
        </a:gradFill>
        <a:ln>
          <a:noFill/>
        </a:ln>
        <a:effectLst>
          <a:innerShdw blurRad="50800" dist="25400" dir="13500000">
            <a:srgbClr val="000000">
              <a:alpha val="5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CA" sz="2700" b="1" kern="1200"/>
            <a:t>Staff are positioned throughout the building to answer questions</a:t>
          </a:r>
          <a:endParaRPr lang="en-US" sz="2700" kern="1200"/>
        </a:p>
      </dsp:txBody>
      <dsp:txXfrm>
        <a:off x="52431" y="1242424"/>
        <a:ext cx="5941270" cy="969198"/>
      </dsp:txXfrm>
    </dsp:sp>
    <dsp:sp modelId="{810BD20A-EFAC-194D-8D15-59875D89BECB}">
      <dsp:nvSpPr>
        <dsp:cNvPr id="0" name=""/>
        <dsp:cNvSpPr/>
      </dsp:nvSpPr>
      <dsp:spPr>
        <a:xfrm>
          <a:off x="0" y="2341812"/>
          <a:ext cx="6046132" cy="1074060"/>
        </a:xfrm>
        <a:prstGeom prst="roundRect">
          <a:avLst/>
        </a:prstGeom>
        <a:gradFill rotWithShape="0">
          <a:gsLst>
            <a:gs pos="0">
              <a:schemeClr val="accent2">
                <a:hueOff val="-327250"/>
                <a:satOff val="25875"/>
                <a:lumOff val="-523"/>
                <a:alphaOff val="0"/>
                <a:tint val="96000"/>
                <a:lumMod val="104000"/>
              </a:schemeClr>
            </a:gs>
            <a:gs pos="100000">
              <a:schemeClr val="accent2">
                <a:hueOff val="-327250"/>
                <a:satOff val="25875"/>
                <a:lumOff val="-523"/>
                <a:alphaOff val="0"/>
                <a:shade val="84000"/>
                <a:lumMod val="84000"/>
              </a:schemeClr>
            </a:gs>
          </a:gsLst>
          <a:lin ang="5400000" scaled="0"/>
        </a:gradFill>
        <a:ln>
          <a:noFill/>
        </a:ln>
        <a:effectLst>
          <a:innerShdw blurRad="50800" dist="25400" dir="13500000">
            <a:srgbClr val="000000">
              <a:alpha val="5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CA" sz="2700" b="1" kern="1200"/>
            <a:t>Please do not touch any classroom materials/projects/etc.</a:t>
          </a:r>
          <a:endParaRPr lang="en-US" sz="2700" kern="1200"/>
        </a:p>
      </dsp:txBody>
      <dsp:txXfrm>
        <a:off x="52431" y="2394243"/>
        <a:ext cx="5941270" cy="969198"/>
      </dsp:txXfrm>
    </dsp:sp>
    <dsp:sp modelId="{288ED097-76FC-C74A-ABBB-60CF614CF211}">
      <dsp:nvSpPr>
        <dsp:cNvPr id="0" name=""/>
        <dsp:cNvSpPr/>
      </dsp:nvSpPr>
      <dsp:spPr>
        <a:xfrm>
          <a:off x="0" y="3493633"/>
          <a:ext cx="6046132" cy="1074060"/>
        </a:xfrm>
        <a:prstGeom prst="roundRect">
          <a:avLst/>
        </a:prstGeom>
        <a:gradFill rotWithShape="0">
          <a:gsLst>
            <a:gs pos="0">
              <a:schemeClr val="accent2">
                <a:hueOff val="-490875"/>
                <a:satOff val="38812"/>
                <a:lumOff val="-784"/>
                <a:alphaOff val="0"/>
                <a:tint val="96000"/>
                <a:lumMod val="104000"/>
              </a:schemeClr>
            </a:gs>
            <a:gs pos="100000">
              <a:schemeClr val="accent2">
                <a:hueOff val="-490875"/>
                <a:satOff val="38812"/>
                <a:lumOff val="-784"/>
                <a:alphaOff val="0"/>
                <a:shade val="84000"/>
                <a:lumMod val="84000"/>
              </a:schemeClr>
            </a:gs>
          </a:gsLst>
          <a:lin ang="5400000" scaled="0"/>
        </a:gradFill>
        <a:ln>
          <a:noFill/>
        </a:ln>
        <a:effectLst>
          <a:innerShdw blurRad="50800" dist="25400" dir="13500000">
            <a:srgbClr val="000000">
              <a:alpha val="55000"/>
            </a:srgbClr>
          </a:innerShdw>
        </a:effectLst>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CA" sz="2700" b="1" kern="1200"/>
            <a:t>An announcement will signal the end of the tour</a:t>
          </a:r>
          <a:endParaRPr lang="en-US" sz="2700" kern="1200"/>
        </a:p>
      </dsp:txBody>
      <dsp:txXfrm>
        <a:off x="52431" y="3546064"/>
        <a:ext cx="5941270" cy="969198"/>
      </dsp:txXfrm>
    </dsp:sp>
  </dsp:spTree>
</dsp:drawing>
</file>

<file path=ppt/diagrams/layout1.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1D6BCA-8C38-5B4D-8B9A-23568B84C34A}" type="datetimeFigureOut">
              <a:rPr lang="en-US" smtClean="0"/>
              <a:t>2/19/25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D3E5CE-E6D6-4640-A5D0-6E91B59529D6}" type="slidenum">
              <a:rPr lang="en-US" smtClean="0"/>
              <a:t>‹#›</a:t>
            </a:fld>
            <a:endParaRPr lang="en-US"/>
          </a:p>
        </p:txBody>
      </p:sp>
    </p:spTree>
    <p:extLst>
      <p:ext uri="{BB962C8B-B14F-4D97-AF65-F5344CB8AC3E}">
        <p14:creationId xmlns:p14="http://schemas.microsoft.com/office/powerpoint/2010/main" val="487220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D3E5CE-E6D6-4640-A5D0-6E91B59529D6}" type="slidenum">
              <a:rPr lang="en-US" smtClean="0"/>
              <a:t>1</a:t>
            </a:fld>
            <a:endParaRPr lang="en-US"/>
          </a:p>
        </p:txBody>
      </p:sp>
    </p:spTree>
    <p:extLst>
      <p:ext uri="{BB962C8B-B14F-4D97-AF65-F5344CB8AC3E}">
        <p14:creationId xmlns:p14="http://schemas.microsoft.com/office/powerpoint/2010/main" val="16978751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D3E5CE-E6D6-4640-A5D0-6E91B59529D6}" type="slidenum">
              <a:rPr lang="en-US" smtClean="0"/>
              <a:t>21</a:t>
            </a:fld>
            <a:endParaRPr lang="en-US"/>
          </a:p>
        </p:txBody>
      </p:sp>
    </p:spTree>
    <p:extLst>
      <p:ext uri="{BB962C8B-B14F-4D97-AF65-F5344CB8AC3E}">
        <p14:creationId xmlns:p14="http://schemas.microsoft.com/office/powerpoint/2010/main" val="2338861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05516-83AE-C545-C1E7-3267F23FC5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7A476D-30B4-F375-8AF1-A648D6372B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309752-1889-4441-FD9F-94A1E92C6AB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62D5D24-1363-DEB1-112E-584E60098933}"/>
              </a:ext>
            </a:extLst>
          </p:cNvPr>
          <p:cNvSpPr>
            <a:spLocks noGrp="1"/>
          </p:cNvSpPr>
          <p:nvPr>
            <p:ph type="sldNum" sz="quarter" idx="5"/>
          </p:nvPr>
        </p:nvSpPr>
        <p:spPr/>
        <p:txBody>
          <a:bodyPr/>
          <a:lstStyle/>
          <a:p>
            <a:fld id="{A0D3E5CE-E6D6-4640-A5D0-6E91B59529D6}" type="slidenum">
              <a:rPr lang="en-US" smtClean="0"/>
              <a:t>22</a:t>
            </a:fld>
            <a:endParaRPr lang="en-US"/>
          </a:p>
        </p:txBody>
      </p:sp>
    </p:spTree>
    <p:extLst>
      <p:ext uri="{BB962C8B-B14F-4D97-AF65-F5344CB8AC3E}">
        <p14:creationId xmlns:p14="http://schemas.microsoft.com/office/powerpoint/2010/main" val="2116660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62DF9-FFF0-6839-69CC-75435683F5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B342E8-4B5E-CC18-D52F-C22F482FC0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002C87-79D4-DE8D-8B78-847427E6DDE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D5C1315-0EE0-0AC8-6A22-61170CF09AEA}"/>
              </a:ext>
            </a:extLst>
          </p:cNvPr>
          <p:cNvSpPr>
            <a:spLocks noGrp="1"/>
          </p:cNvSpPr>
          <p:nvPr>
            <p:ph type="sldNum" sz="quarter" idx="5"/>
          </p:nvPr>
        </p:nvSpPr>
        <p:spPr/>
        <p:txBody>
          <a:bodyPr/>
          <a:lstStyle/>
          <a:p>
            <a:fld id="{A0D3E5CE-E6D6-4640-A5D0-6E91B59529D6}" type="slidenum">
              <a:rPr lang="en-US" smtClean="0"/>
              <a:t>23</a:t>
            </a:fld>
            <a:endParaRPr lang="en-US"/>
          </a:p>
        </p:txBody>
      </p:sp>
    </p:spTree>
    <p:extLst>
      <p:ext uri="{BB962C8B-B14F-4D97-AF65-F5344CB8AC3E}">
        <p14:creationId xmlns:p14="http://schemas.microsoft.com/office/powerpoint/2010/main" val="1756347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84AAF-0AE9-C68C-38A0-85FFEABD13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C1D1C4-F489-8CA9-71FE-32C148B72F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991051-E934-C9DF-2052-010F63C5CBB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ACB4437-81AA-AF7F-07DD-505F489F60CD}"/>
              </a:ext>
            </a:extLst>
          </p:cNvPr>
          <p:cNvSpPr>
            <a:spLocks noGrp="1"/>
          </p:cNvSpPr>
          <p:nvPr>
            <p:ph type="sldNum" sz="quarter" idx="5"/>
          </p:nvPr>
        </p:nvSpPr>
        <p:spPr/>
        <p:txBody>
          <a:bodyPr/>
          <a:lstStyle/>
          <a:p>
            <a:fld id="{A0D3E5CE-E6D6-4640-A5D0-6E91B59529D6}" type="slidenum">
              <a:rPr lang="en-US" smtClean="0"/>
              <a:t>25</a:t>
            </a:fld>
            <a:endParaRPr lang="en-US"/>
          </a:p>
        </p:txBody>
      </p:sp>
    </p:spTree>
    <p:extLst>
      <p:ext uri="{BB962C8B-B14F-4D97-AF65-F5344CB8AC3E}">
        <p14:creationId xmlns:p14="http://schemas.microsoft.com/office/powerpoint/2010/main" val="3713491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975BF-9642-EB05-7268-D1170AF19E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7100EA-C7A1-311A-9AF0-00D0F51B6C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60160D-B58C-443F-0EC4-0D9DCEDBECD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4353BD1-8EED-F4DC-1E04-527F28A76327}"/>
              </a:ext>
            </a:extLst>
          </p:cNvPr>
          <p:cNvSpPr>
            <a:spLocks noGrp="1"/>
          </p:cNvSpPr>
          <p:nvPr>
            <p:ph type="sldNum" sz="quarter" idx="5"/>
          </p:nvPr>
        </p:nvSpPr>
        <p:spPr/>
        <p:txBody>
          <a:bodyPr/>
          <a:lstStyle/>
          <a:p>
            <a:fld id="{A0D3E5CE-E6D6-4640-A5D0-6E91B59529D6}" type="slidenum">
              <a:rPr lang="en-US" smtClean="0"/>
              <a:t>26</a:t>
            </a:fld>
            <a:endParaRPr lang="en-US"/>
          </a:p>
        </p:txBody>
      </p:sp>
    </p:spTree>
    <p:extLst>
      <p:ext uri="{BB962C8B-B14F-4D97-AF65-F5344CB8AC3E}">
        <p14:creationId xmlns:p14="http://schemas.microsoft.com/office/powerpoint/2010/main" val="1224574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DD1EE-0462-9506-3EF1-690587935F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F1E945-397A-5DD8-0B0C-7BE62302CE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47335B-A72F-3C7F-FC59-6E67E234B76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906FB06-9A55-54DE-E09A-5E652AE1AF2F}"/>
              </a:ext>
            </a:extLst>
          </p:cNvPr>
          <p:cNvSpPr>
            <a:spLocks noGrp="1"/>
          </p:cNvSpPr>
          <p:nvPr>
            <p:ph type="sldNum" sz="quarter" idx="5"/>
          </p:nvPr>
        </p:nvSpPr>
        <p:spPr/>
        <p:txBody>
          <a:bodyPr/>
          <a:lstStyle/>
          <a:p>
            <a:fld id="{A0D3E5CE-E6D6-4640-A5D0-6E91B59529D6}" type="slidenum">
              <a:rPr lang="en-US" smtClean="0"/>
              <a:t>27</a:t>
            </a:fld>
            <a:endParaRPr lang="en-US"/>
          </a:p>
        </p:txBody>
      </p:sp>
    </p:spTree>
    <p:extLst>
      <p:ext uri="{BB962C8B-B14F-4D97-AF65-F5344CB8AC3E}">
        <p14:creationId xmlns:p14="http://schemas.microsoft.com/office/powerpoint/2010/main" val="2225901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D3E5CE-E6D6-4640-A5D0-6E91B59529D6}" type="slidenum">
              <a:rPr lang="en-US" smtClean="0"/>
              <a:t>29</a:t>
            </a:fld>
            <a:endParaRPr lang="en-US"/>
          </a:p>
        </p:txBody>
      </p:sp>
    </p:spTree>
    <p:extLst>
      <p:ext uri="{BB962C8B-B14F-4D97-AF65-F5344CB8AC3E}">
        <p14:creationId xmlns:p14="http://schemas.microsoft.com/office/powerpoint/2010/main" val="2028360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5E250-AF74-EF60-6B28-FEC9062190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65EB6A-B6ED-3BC4-85C6-8DA8B26FC3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B53738-B27C-164B-2F17-53A326991A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A2183D0-7062-197C-2920-80E5C05917B4}"/>
              </a:ext>
            </a:extLst>
          </p:cNvPr>
          <p:cNvSpPr>
            <a:spLocks noGrp="1"/>
          </p:cNvSpPr>
          <p:nvPr>
            <p:ph type="sldNum" sz="quarter" idx="5"/>
          </p:nvPr>
        </p:nvSpPr>
        <p:spPr/>
        <p:txBody>
          <a:bodyPr/>
          <a:lstStyle/>
          <a:p>
            <a:fld id="{A0D3E5CE-E6D6-4640-A5D0-6E91B59529D6}" type="slidenum">
              <a:rPr lang="en-US" smtClean="0"/>
              <a:t>30</a:t>
            </a:fld>
            <a:endParaRPr lang="en-US"/>
          </a:p>
        </p:txBody>
      </p:sp>
    </p:spTree>
    <p:extLst>
      <p:ext uri="{BB962C8B-B14F-4D97-AF65-F5344CB8AC3E}">
        <p14:creationId xmlns:p14="http://schemas.microsoft.com/office/powerpoint/2010/main" val="11580792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540CA-B4CB-71D5-772F-97C1497358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2A9BC0-2B35-BB24-C903-CB87D83609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D3C393-B0BD-3992-BA32-6362593DD44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73468A-6FEB-0302-0A51-70875339580C}"/>
              </a:ext>
            </a:extLst>
          </p:cNvPr>
          <p:cNvSpPr>
            <a:spLocks noGrp="1"/>
          </p:cNvSpPr>
          <p:nvPr>
            <p:ph type="sldNum" sz="quarter" idx="5"/>
          </p:nvPr>
        </p:nvSpPr>
        <p:spPr/>
        <p:txBody>
          <a:bodyPr/>
          <a:lstStyle/>
          <a:p>
            <a:fld id="{A0D3E5CE-E6D6-4640-A5D0-6E91B59529D6}" type="slidenum">
              <a:rPr lang="en-US" smtClean="0"/>
              <a:t>31</a:t>
            </a:fld>
            <a:endParaRPr lang="en-US"/>
          </a:p>
        </p:txBody>
      </p:sp>
    </p:spTree>
    <p:extLst>
      <p:ext uri="{BB962C8B-B14F-4D97-AF65-F5344CB8AC3E}">
        <p14:creationId xmlns:p14="http://schemas.microsoft.com/office/powerpoint/2010/main" val="2908912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D3E5CE-E6D6-4640-A5D0-6E91B59529D6}" type="slidenum">
              <a:rPr lang="en-US" smtClean="0"/>
              <a:t>32</a:t>
            </a:fld>
            <a:endParaRPr lang="en-US"/>
          </a:p>
        </p:txBody>
      </p:sp>
    </p:spTree>
    <p:extLst>
      <p:ext uri="{BB962C8B-B14F-4D97-AF65-F5344CB8AC3E}">
        <p14:creationId xmlns:p14="http://schemas.microsoft.com/office/powerpoint/2010/main" val="2794154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D3E5CE-E6D6-4640-A5D0-6E91B59529D6}" type="slidenum">
              <a:rPr lang="en-US" smtClean="0"/>
              <a:t>3</a:t>
            </a:fld>
            <a:endParaRPr lang="en-US"/>
          </a:p>
        </p:txBody>
      </p:sp>
    </p:spTree>
    <p:extLst>
      <p:ext uri="{BB962C8B-B14F-4D97-AF65-F5344CB8AC3E}">
        <p14:creationId xmlns:p14="http://schemas.microsoft.com/office/powerpoint/2010/main" val="33009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D3E5CE-E6D6-4640-A5D0-6E91B59529D6}" type="slidenum">
              <a:rPr lang="en-US" smtClean="0"/>
              <a:t>4</a:t>
            </a:fld>
            <a:endParaRPr lang="en-US"/>
          </a:p>
        </p:txBody>
      </p:sp>
    </p:spTree>
    <p:extLst>
      <p:ext uri="{BB962C8B-B14F-4D97-AF65-F5344CB8AC3E}">
        <p14:creationId xmlns:p14="http://schemas.microsoft.com/office/powerpoint/2010/main" val="1732562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00051D-6406-094E-968F-9FE5992EA37A}" type="slidenum">
              <a:rPr lang="en-US" smtClean="0"/>
              <a:t>6</a:t>
            </a:fld>
            <a:endParaRPr lang="en-US"/>
          </a:p>
        </p:txBody>
      </p:sp>
    </p:spTree>
    <p:extLst>
      <p:ext uri="{BB962C8B-B14F-4D97-AF65-F5344CB8AC3E}">
        <p14:creationId xmlns:p14="http://schemas.microsoft.com/office/powerpoint/2010/main" val="3582533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D3E5CE-E6D6-4640-A5D0-6E91B59529D6}" type="slidenum">
              <a:rPr lang="en-US" smtClean="0"/>
              <a:t>8</a:t>
            </a:fld>
            <a:endParaRPr lang="en-US"/>
          </a:p>
        </p:txBody>
      </p:sp>
    </p:spTree>
    <p:extLst>
      <p:ext uri="{BB962C8B-B14F-4D97-AF65-F5344CB8AC3E}">
        <p14:creationId xmlns:p14="http://schemas.microsoft.com/office/powerpoint/2010/main" val="3695120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800" b="1" i="1" kern="100" dirty="0">
                <a:effectLst/>
                <a:latin typeface="Calibri" panose="020F0502020204030204" pitchFamily="34" charset="0"/>
                <a:ea typeface="Calibri" panose="020F0502020204030204" pitchFamily="34" charset="0"/>
                <a:cs typeface="Times New Roman" panose="02020603050405020304" pitchFamily="18" charset="0"/>
              </a:rPr>
              <a:t>Similarities:</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-Both Active for Life 9/10 and PHE 9/10 meet all curriculum requirements</a:t>
            </a:r>
          </a:p>
          <a:p>
            <a:pPr>
              <a:lnSpc>
                <a:spcPct val="107000"/>
              </a:lnSpc>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-Approximately ¼ time spent developing fitness</a:t>
            </a:r>
          </a:p>
          <a:p>
            <a:pPr>
              <a:lnSpc>
                <a:spcPct val="107000"/>
              </a:lnSpc>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-Approximately ½ time spent on developing fundamental movement skills and physical literacy</a:t>
            </a:r>
          </a:p>
          <a:p>
            <a:pPr>
              <a:lnSpc>
                <a:spcPct val="107000"/>
              </a:lnSpc>
              <a:spcAft>
                <a:spcPts val="80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-Approximately ¼ time spent learning curricular based health topics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i="1" kern="100" dirty="0">
                <a:effectLst/>
                <a:latin typeface="Calibri" panose="020F0502020204030204" pitchFamily="34" charset="0"/>
                <a:ea typeface="Calibri" panose="020F0502020204030204" pitchFamily="34" charset="0"/>
                <a:cs typeface="Times New Roman" panose="02020603050405020304" pitchFamily="18" charset="0"/>
              </a:rPr>
              <a:t>One main difference in the courses is the make-up of the students who choose to be in each program. Although the actual make-up of the courses isn’t all that different, it’s typically the more competitive students who choose PHE, and the less competitive who choose AFL. This makes the culture of each course better suited to the students who choose to be there.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A0D3E5CE-E6D6-4640-A5D0-6E91B59529D6}" type="slidenum">
              <a:rPr lang="en-US" smtClean="0"/>
              <a:t>10</a:t>
            </a:fld>
            <a:endParaRPr lang="en-US"/>
          </a:p>
        </p:txBody>
      </p:sp>
    </p:spTree>
    <p:extLst>
      <p:ext uri="{BB962C8B-B14F-4D97-AF65-F5344CB8AC3E}">
        <p14:creationId xmlns:p14="http://schemas.microsoft.com/office/powerpoint/2010/main" val="2269449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D3E5CE-E6D6-4640-A5D0-6E91B59529D6}" type="slidenum">
              <a:rPr lang="en-US" smtClean="0"/>
              <a:t>11</a:t>
            </a:fld>
            <a:endParaRPr lang="en-US"/>
          </a:p>
        </p:txBody>
      </p:sp>
    </p:spTree>
    <p:extLst>
      <p:ext uri="{BB962C8B-B14F-4D97-AF65-F5344CB8AC3E}">
        <p14:creationId xmlns:p14="http://schemas.microsoft.com/office/powerpoint/2010/main" val="1524851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D3E5CE-E6D6-4640-A5D0-6E91B59529D6}" type="slidenum">
              <a:rPr lang="en-US" smtClean="0"/>
              <a:t>13</a:t>
            </a:fld>
            <a:endParaRPr lang="en-US"/>
          </a:p>
        </p:txBody>
      </p:sp>
    </p:spTree>
    <p:extLst>
      <p:ext uri="{BB962C8B-B14F-4D97-AF65-F5344CB8AC3E}">
        <p14:creationId xmlns:p14="http://schemas.microsoft.com/office/powerpoint/2010/main" val="1313083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D3E5CE-E6D6-4640-A5D0-6E91B59529D6}" type="slidenum">
              <a:rPr lang="en-US" smtClean="0"/>
              <a:t>18</a:t>
            </a:fld>
            <a:endParaRPr lang="en-US"/>
          </a:p>
        </p:txBody>
      </p:sp>
    </p:spTree>
    <p:extLst>
      <p:ext uri="{BB962C8B-B14F-4D97-AF65-F5344CB8AC3E}">
        <p14:creationId xmlns:p14="http://schemas.microsoft.com/office/powerpoint/2010/main" val="2585059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2/19/25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2/19/25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2/19/25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2/19/25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2/19/25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2/19/25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2/19/25</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2/19/25</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jlj.sd83.bc.ca/grad%20%20e-9-course-catalogue/" TargetMode="Externa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41.jpg"/><Relationship Id="rId5" Type="http://schemas.openxmlformats.org/officeDocument/2006/relationships/image" Target="../media/image40.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6.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image" Target="../media/image54.jpeg"/><Relationship Id="rId2" Type="http://schemas.openxmlformats.org/officeDocument/2006/relationships/image" Target="../media/image49.png"/><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jpg"/><Relationship Id="rId4" Type="http://schemas.openxmlformats.org/officeDocument/2006/relationships/image" Target="../media/image51.jp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4F0DF-5158-E9C2-B732-5EB0069A466F}"/>
              </a:ext>
            </a:extLst>
          </p:cNvPr>
          <p:cNvSpPr>
            <a:spLocks noGrp="1"/>
          </p:cNvSpPr>
          <p:nvPr>
            <p:ph type="ctrTitle"/>
          </p:nvPr>
        </p:nvSpPr>
        <p:spPr>
          <a:xfrm>
            <a:off x="6735098" y="609600"/>
            <a:ext cx="4798142" cy="3642851"/>
          </a:xfrm>
        </p:spPr>
        <p:txBody>
          <a:bodyPr>
            <a:normAutofit/>
          </a:bodyPr>
          <a:lstStyle/>
          <a:p>
            <a:r>
              <a:rPr lang="en-US" dirty="0"/>
              <a:t>Grade 8 Transitions Spring 2025</a:t>
            </a:r>
          </a:p>
        </p:txBody>
      </p:sp>
      <p:sp>
        <p:nvSpPr>
          <p:cNvPr id="3" name="Subtitle 2">
            <a:extLst>
              <a:ext uri="{FF2B5EF4-FFF2-40B4-BE49-F238E27FC236}">
                <a16:creationId xmlns:a16="http://schemas.microsoft.com/office/drawing/2014/main" id="{46FEBC63-7954-CA3F-875E-BEF46C1F97F0}"/>
              </a:ext>
            </a:extLst>
          </p:cNvPr>
          <p:cNvSpPr>
            <a:spLocks noGrp="1"/>
          </p:cNvSpPr>
          <p:nvPr>
            <p:ph type="subTitle" idx="1"/>
          </p:nvPr>
        </p:nvSpPr>
        <p:spPr>
          <a:xfrm>
            <a:off x="6735098" y="4365523"/>
            <a:ext cx="4798140" cy="1793053"/>
          </a:xfrm>
        </p:spPr>
        <p:txBody>
          <a:bodyPr>
            <a:normAutofit/>
          </a:bodyPr>
          <a:lstStyle/>
          <a:p>
            <a:r>
              <a:rPr lang="en-US"/>
              <a:t>JL Jackson Secondary School</a:t>
            </a:r>
          </a:p>
        </p:txBody>
      </p:sp>
      <p:pic>
        <p:nvPicPr>
          <p:cNvPr id="9" name="Picture 8" descr="A logo of a bird&#10;&#10;Description automatically generated">
            <a:extLst>
              <a:ext uri="{FF2B5EF4-FFF2-40B4-BE49-F238E27FC236}">
                <a16:creationId xmlns:a16="http://schemas.microsoft.com/office/drawing/2014/main" id="{D5466D4D-63E7-994C-19BB-D9456577071D}"/>
              </a:ext>
            </a:extLst>
          </p:cNvPr>
          <p:cNvPicPr>
            <a:picLocks noChangeAspect="1"/>
          </p:cNvPicPr>
          <p:nvPr/>
        </p:nvPicPr>
        <p:blipFill>
          <a:blip r:embed="rId4"/>
          <a:stretch>
            <a:fillRect/>
          </a:stretch>
        </p:blipFill>
        <p:spPr>
          <a:xfrm>
            <a:off x="658760" y="197294"/>
            <a:ext cx="5824295" cy="5591323"/>
          </a:xfrm>
          <a:prstGeom prst="rect">
            <a:avLst/>
          </a:prstGeom>
        </p:spPr>
      </p:pic>
    </p:spTree>
    <p:extLst>
      <p:ext uri="{BB962C8B-B14F-4D97-AF65-F5344CB8AC3E}">
        <p14:creationId xmlns:p14="http://schemas.microsoft.com/office/powerpoint/2010/main" val="3191056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9B44886-047B-4C3D-B24D-40372BAF67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12192000" cy="4373743"/>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12" name="Rectangle 11">
            <a:extLst>
              <a:ext uri="{FF2B5EF4-FFF2-40B4-BE49-F238E27FC236}">
                <a16:creationId xmlns:a16="http://schemas.microsoft.com/office/drawing/2014/main" id="{C69F3D2E-2D8E-4CC9-A453-44EB58CF1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0" y="4462271"/>
            <a:ext cx="12192000" cy="2395728"/>
          </a:xfrm>
          <a:prstGeom prst="rect">
            <a:avLst/>
          </a:prstGeom>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C73D50-C3EE-BE68-3010-BE9C5A3B25EF}"/>
              </a:ext>
            </a:extLst>
          </p:cNvPr>
          <p:cNvSpPr>
            <a:spLocks noGrp="1"/>
          </p:cNvSpPr>
          <p:nvPr>
            <p:ph type="title"/>
          </p:nvPr>
        </p:nvSpPr>
        <p:spPr>
          <a:xfrm>
            <a:off x="1141413" y="4707635"/>
            <a:ext cx="9905998" cy="1087109"/>
          </a:xfrm>
        </p:spPr>
        <p:txBody>
          <a:bodyPr vert="horz" lIns="91440" tIns="45720" rIns="91440" bIns="45720" rtlCol="0" anchor="t">
            <a:normAutofit/>
          </a:bodyPr>
          <a:lstStyle/>
          <a:p>
            <a:r>
              <a:rPr lang="en-US" sz="3600" kern="1200" cap="all" dirty="0">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PE Options</a:t>
            </a:r>
          </a:p>
        </p:txBody>
      </p:sp>
      <p:cxnSp>
        <p:nvCxnSpPr>
          <p:cNvPr id="14" name="Straight Connector 13">
            <a:extLst>
              <a:ext uri="{FF2B5EF4-FFF2-40B4-BE49-F238E27FC236}">
                <a16:creationId xmlns:a16="http://schemas.microsoft.com/office/drawing/2014/main" id="{56319A8F-DEC0-498D-AD34-743F1F8741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8" y="4373740"/>
            <a:ext cx="12188952" cy="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16" name="Rectangle 15">
            <a:extLst>
              <a:ext uri="{FF2B5EF4-FFF2-40B4-BE49-F238E27FC236}">
                <a16:creationId xmlns:a16="http://schemas.microsoft.com/office/drawing/2014/main" id="{7D96F023-07C3-410F-8214-C77FAA8E7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0" y="3907334"/>
            <a:ext cx="12192000" cy="466406"/>
          </a:xfrm>
          <a:prstGeom prst="rect">
            <a:avLst/>
          </a:prstGeom>
          <a:gradFill>
            <a:gsLst>
              <a:gs pos="0">
                <a:srgbClr val="363D46"/>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Content Placeholder 2">
            <a:extLst>
              <a:ext uri="{FF2B5EF4-FFF2-40B4-BE49-F238E27FC236}">
                <a16:creationId xmlns:a16="http://schemas.microsoft.com/office/drawing/2014/main" id="{496C0972-F9EE-9EE0-3B1F-62A6BFEF8030}"/>
              </a:ext>
            </a:extLst>
          </p:cNvPr>
          <p:cNvSpPr>
            <a:spLocks/>
          </p:cNvSpPr>
          <p:nvPr/>
        </p:nvSpPr>
        <p:spPr>
          <a:xfrm>
            <a:off x="855600" y="656716"/>
            <a:ext cx="4992750" cy="3458083"/>
          </a:xfrm>
          <a:prstGeom prst="rect">
            <a:avLst/>
          </a:prstGeom>
        </p:spPr>
        <p:txBody>
          <a:bodyPr>
            <a:normAutofit/>
          </a:bodyPr>
          <a:lstStyle/>
          <a:p>
            <a:pPr defTabSz="416052">
              <a:lnSpc>
                <a:spcPct val="90000"/>
              </a:lnSpc>
              <a:spcAft>
                <a:spcPts val="728"/>
              </a:spcAft>
            </a:pPr>
            <a:r>
              <a:rPr lang="en-CA" sz="2000" b="1" i="1" kern="100" dirty="0">
                <a:solidFill>
                  <a:schemeClr val="tx1"/>
                </a:solidFill>
                <a:latin typeface="Calibri" panose="020F0502020204030204" pitchFamily="34" charset="0"/>
                <a:ea typeface="+mn-ea"/>
                <a:cs typeface="Times New Roman" panose="02020603050405020304" pitchFamily="18" charset="0"/>
              </a:rPr>
              <a:t>PHE 9</a:t>
            </a:r>
            <a:endParaRPr lang="en-CA" sz="2000" kern="100" dirty="0">
              <a:solidFill>
                <a:schemeClr val="tx1"/>
              </a:solidFill>
              <a:latin typeface="Calibri" panose="020F0502020204030204" pitchFamily="34" charset="0"/>
              <a:ea typeface="+mn-ea"/>
              <a:cs typeface="Times New Roman" panose="02020603050405020304" pitchFamily="18" charset="0"/>
            </a:endParaRPr>
          </a:p>
          <a:p>
            <a:pPr defTabSz="416052">
              <a:lnSpc>
                <a:spcPct val="90000"/>
              </a:lnSpc>
              <a:spcAft>
                <a:spcPts val="728"/>
              </a:spcAft>
            </a:pPr>
            <a:r>
              <a:rPr lang="en-CA" sz="2000" b="1" kern="100" dirty="0">
                <a:solidFill>
                  <a:schemeClr val="tx1"/>
                </a:solidFill>
                <a:latin typeface="Calibri" panose="020F0502020204030204" pitchFamily="34" charset="0"/>
                <a:ea typeface="+mn-ea"/>
                <a:cs typeface="Times New Roman" panose="02020603050405020304" pitchFamily="18" charset="0"/>
              </a:rPr>
              <a:t>-</a:t>
            </a:r>
            <a:r>
              <a:rPr lang="en-CA" sz="2000" kern="100" dirty="0">
                <a:solidFill>
                  <a:schemeClr val="tx1"/>
                </a:solidFill>
                <a:latin typeface="Calibri" panose="020F0502020204030204" pitchFamily="34" charset="0"/>
                <a:ea typeface="+mn-ea"/>
                <a:cs typeface="Times New Roman" panose="02020603050405020304" pitchFamily="18" charset="0"/>
              </a:rPr>
              <a:t>Offered to students who enjoy a more traditional PHE program </a:t>
            </a:r>
          </a:p>
          <a:p>
            <a:pPr defTabSz="416052">
              <a:lnSpc>
                <a:spcPct val="90000"/>
              </a:lnSpc>
              <a:spcAft>
                <a:spcPts val="728"/>
              </a:spcAft>
            </a:pPr>
            <a:r>
              <a:rPr lang="en-CA" sz="2000" kern="100" dirty="0">
                <a:solidFill>
                  <a:schemeClr val="tx1"/>
                </a:solidFill>
                <a:latin typeface="Calibri" panose="020F0502020204030204" pitchFamily="34" charset="0"/>
                <a:ea typeface="+mn-ea"/>
                <a:cs typeface="Times New Roman" panose="02020603050405020304" pitchFamily="18" charset="0"/>
              </a:rPr>
              <a:t>-Mainstream sports skills are a focus for evaluation of fundamental movement skills (e.g. basketball, volleyball, football, rugby, ultimate frisbee, badminton, pickleball, etc.)</a:t>
            </a:r>
          </a:p>
          <a:p>
            <a:pPr defTabSz="416052">
              <a:lnSpc>
                <a:spcPct val="90000"/>
              </a:lnSpc>
              <a:spcAft>
                <a:spcPts val="728"/>
              </a:spcAft>
            </a:pPr>
            <a:r>
              <a:rPr lang="en-CA" sz="2000" kern="100" dirty="0">
                <a:solidFill>
                  <a:schemeClr val="tx1"/>
                </a:solidFill>
                <a:latin typeface="Calibri" panose="020F0502020204030204" pitchFamily="34" charset="0"/>
                <a:ea typeface="+mn-ea"/>
                <a:cs typeface="Times New Roman" panose="02020603050405020304" pitchFamily="18" charset="0"/>
              </a:rPr>
              <a:t>-More </a:t>
            </a:r>
            <a:r>
              <a:rPr lang="en-CA" sz="2000" b="1" kern="100" dirty="0">
                <a:solidFill>
                  <a:srgbClr val="FF0000"/>
                </a:solidFill>
                <a:latin typeface="Calibri" panose="020F0502020204030204" pitchFamily="34" charset="0"/>
                <a:ea typeface="+mn-ea"/>
                <a:cs typeface="Times New Roman" panose="02020603050405020304" pitchFamily="18" charset="0"/>
              </a:rPr>
              <a:t>focus on competition and group/team games</a:t>
            </a:r>
          </a:p>
          <a:p>
            <a:pPr>
              <a:lnSpc>
                <a:spcPct val="90000"/>
              </a:lnSpc>
            </a:pPr>
            <a:endParaRPr lang="en-US" sz="2000" dirty="0"/>
          </a:p>
        </p:txBody>
      </p:sp>
      <p:sp>
        <p:nvSpPr>
          <p:cNvPr id="4" name="Content Placeholder 3">
            <a:extLst>
              <a:ext uri="{FF2B5EF4-FFF2-40B4-BE49-F238E27FC236}">
                <a16:creationId xmlns:a16="http://schemas.microsoft.com/office/drawing/2014/main" id="{99C701E4-C226-EDBE-6ED5-42ECAF5B2187}"/>
              </a:ext>
            </a:extLst>
          </p:cNvPr>
          <p:cNvSpPr>
            <a:spLocks/>
          </p:cNvSpPr>
          <p:nvPr/>
        </p:nvSpPr>
        <p:spPr>
          <a:xfrm>
            <a:off x="6593010" y="624966"/>
            <a:ext cx="4454401" cy="2853601"/>
          </a:xfrm>
          <a:prstGeom prst="rect">
            <a:avLst/>
          </a:prstGeom>
        </p:spPr>
        <p:txBody>
          <a:bodyPr>
            <a:noAutofit/>
          </a:bodyPr>
          <a:lstStyle/>
          <a:p>
            <a:pPr defTabSz="416052">
              <a:lnSpc>
                <a:spcPct val="107000"/>
              </a:lnSpc>
              <a:spcAft>
                <a:spcPts val="728"/>
              </a:spcAft>
            </a:pPr>
            <a:r>
              <a:rPr lang="en-CA" sz="2000" b="1" i="1" kern="100" dirty="0">
                <a:solidFill>
                  <a:schemeClr val="tx1"/>
                </a:solidFill>
                <a:latin typeface="Calibri" panose="020F0502020204030204" pitchFamily="34" charset="0"/>
                <a:ea typeface="+mn-ea"/>
                <a:cs typeface="Times New Roman" panose="02020603050405020304" pitchFamily="18" charset="0"/>
              </a:rPr>
              <a:t>Active for Life 9</a:t>
            </a:r>
            <a:endParaRPr lang="en-CA" sz="2000" kern="100" dirty="0">
              <a:solidFill>
                <a:schemeClr val="tx1"/>
              </a:solidFill>
              <a:latin typeface="Calibri" panose="020F0502020204030204" pitchFamily="34" charset="0"/>
              <a:ea typeface="+mn-ea"/>
              <a:cs typeface="Times New Roman" panose="02020603050405020304" pitchFamily="18" charset="0"/>
            </a:endParaRPr>
          </a:p>
          <a:p>
            <a:pPr defTabSz="416052">
              <a:lnSpc>
                <a:spcPct val="107000"/>
              </a:lnSpc>
              <a:spcAft>
                <a:spcPts val="728"/>
              </a:spcAft>
            </a:pPr>
            <a:r>
              <a:rPr lang="en-CA" sz="2000" kern="100" dirty="0">
                <a:solidFill>
                  <a:schemeClr val="tx1"/>
                </a:solidFill>
                <a:latin typeface="Calibri" panose="020F0502020204030204" pitchFamily="34" charset="0"/>
                <a:ea typeface="+mn-ea"/>
                <a:cs typeface="Times New Roman" panose="02020603050405020304" pitchFamily="18" charset="0"/>
              </a:rPr>
              <a:t>-Offered to students who are looking for an alternative to a traditional PHE program</a:t>
            </a:r>
          </a:p>
          <a:p>
            <a:pPr defTabSz="416052">
              <a:lnSpc>
                <a:spcPct val="107000"/>
              </a:lnSpc>
              <a:spcAft>
                <a:spcPts val="728"/>
              </a:spcAft>
            </a:pPr>
            <a:r>
              <a:rPr lang="en-CA" sz="2000" kern="100" dirty="0">
                <a:solidFill>
                  <a:schemeClr val="tx1"/>
                </a:solidFill>
                <a:latin typeface="Calibri" panose="020F0502020204030204" pitchFamily="34" charset="0"/>
                <a:ea typeface="+mn-ea"/>
                <a:cs typeface="Times New Roman" panose="02020603050405020304" pitchFamily="18" charset="0"/>
              </a:rPr>
              <a:t>-Some mainstream sports are still covered, but typically ones that require less complex skills, such as volleyball, badminton, ultimate frisbee, pickleball etc.</a:t>
            </a:r>
          </a:p>
          <a:p>
            <a:pPr defTabSz="416052">
              <a:lnSpc>
                <a:spcPct val="107000"/>
              </a:lnSpc>
              <a:spcAft>
                <a:spcPts val="728"/>
              </a:spcAft>
            </a:pPr>
            <a:r>
              <a:rPr lang="en-CA" sz="2000" kern="100" dirty="0">
                <a:solidFill>
                  <a:schemeClr val="tx1"/>
                </a:solidFill>
                <a:latin typeface="Calibri" panose="020F0502020204030204" pitchFamily="34" charset="0"/>
                <a:ea typeface="+mn-ea"/>
                <a:cs typeface="Times New Roman" panose="02020603050405020304" pitchFamily="18" charset="0"/>
              </a:rPr>
              <a:t>-Alternative lifelong activities are also introduced such as disc golf, bocce, tennis baseball, low organizational games, etc.</a:t>
            </a:r>
          </a:p>
          <a:p>
            <a:pPr defTabSz="416052">
              <a:lnSpc>
                <a:spcPct val="107000"/>
              </a:lnSpc>
              <a:spcAft>
                <a:spcPts val="728"/>
              </a:spcAft>
            </a:pPr>
            <a:r>
              <a:rPr lang="en-CA" sz="2000" kern="100" dirty="0">
                <a:solidFill>
                  <a:schemeClr val="tx1"/>
                </a:solidFill>
                <a:latin typeface="Calibri" panose="020F0502020204030204" pitchFamily="34" charset="0"/>
                <a:ea typeface="+mn-ea"/>
                <a:cs typeface="Times New Roman" panose="02020603050405020304" pitchFamily="18" charset="0"/>
              </a:rPr>
              <a:t>-In general, the course is </a:t>
            </a:r>
            <a:r>
              <a:rPr lang="en-CA" sz="2000" b="1" kern="100" dirty="0">
                <a:solidFill>
                  <a:srgbClr val="FF0000"/>
                </a:solidFill>
                <a:latin typeface="Calibri" panose="020F0502020204030204" pitchFamily="34" charset="0"/>
                <a:ea typeface="+mn-ea"/>
                <a:cs typeface="Times New Roman" panose="02020603050405020304" pitchFamily="18" charset="0"/>
              </a:rPr>
              <a:t>not less intense, it’s just less competitive</a:t>
            </a:r>
            <a:endParaRPr lang="en-CA" sz="20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80260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E11F0-B8BC-46CD-E0B8-B9EA520F3806}"/>
              </a:ext>
            </a:extLst>
          </p:cNvPr>
          <p:cNvSpPr>
            <a:spLocks noGrp="1"/>
          </p:cNvSpPr>
          <p:nvPr>
            <p:ph type="title"/>
          </p:nvPr>
        </p:nvSpPr>
        <p:spPr>
          <a:xfrm>
            <a:off x="4303643" y="609600"/>
            <a:ext cx="6743767" cy="1905000"/>
          </a:xfrm>
        </p:spPr>
        <p:txBody>
          <a:bodyPr>
            <a:normAutofit/>
          </a:bodyPr>
          <a:lstStyle/>
          <a:p>
            <a:r>
              <a:rPr lang="en-US" dirty="0"/>
              <a:t>Careers 9</a:t>
            </a:r>
          </a:p>
        </p:txBody>
      </p:sp>
      <p:pic>
        <p:nvPicPr>
          <p:cNvPr id="5" name="Picture 4" descr="Calendar page with a pen on top">
            <a:extLst>
              <a:ext uri="{FF2B5EF4-FFF2-40B4-BE49-F238E27FC236}">
                <a16:creationId xmlns:a16="http://schemas.microsoft.com/office/drawing/2014/main" id="{2187B923-4EB8-CB22-F827-7EEE1FDD17C4}"/>
              </a:ext>
            </a:extLst>
          </p:cNvPr>
          <p:cNvPicPr>
            <a:picLocks noChangeAspect="1"/>
          </p:cNvPicPr>
          <p:nvPr/>
        </p:nvPicPr>
        <p:blipFill rotWithShape="1">
          <a:blip r:embed="rId4"/>
          <a:srcRect l="39558" r="26574" b="-1"/>
          <a:stretch/>
        </p:blipFill>
        <p:spPr>
          <a:xfrm>
            <a:off x="257590"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
        <p:nvSpPr>
          <p:cNvPr id="3" name="Content Placeholder 2">
            <a:extLst>
              <a:ext uri="{FF2B5EF4-FFF2-40B4-BE49-F238E27FC236}">
                <a16:creationId xmlns:a16="http://schemas.microsoft.com/office/drawing/2014/main" id="{2CB6565D-7AFE-00AE-AC31-9BF29FDB4573}"/>
              </a:ext>
            </a:extLst>
          </p:cNvPr>
          <p:cNvSpPr>
            <a:spLocks noGrp="1"/>
          </p:cNvSpPr>
          <p:nvPr>
            <p:ph idx="1"/>
          </p:nvPr>
        </p:nvSpPr>
        <p:spPr>
          <a:xfrm>
            <a:off x="4303643" y="2666999"/>
            <a:ext cx="7046844" cy="3415749"/>
          </a:xfrm>
        </p:spPr>
        <p:txBody>
          <a:bodyPr>
            <a:normAutofit/>
          </a:bodyPr>
          <a:lstStyle/>
          <a:p>
            <a:r>
              <a:rPr lang="en-US" dirty="0"/>
              <a:t>Monthly presentations in scheduled classes</a:t>
            </a:r>
          </a:p>
          <a:p>
            <a:r>
              <a:rPr lang="en-US" dirty="0"/>
              <a:t>Some work to be completed outside class time</a:t>
            </a:r>
          </a:p>
          <a:p>
            <a:r>
              <a:rPr lang="en-US" dirty="0"/>
              <a:t>Uses </a:t>
            </a:r>
            <a:r>
              <a:rPr lang="en-US" dirty="0" err="1"/>
              <a:t>MyBlueprint</a:t>
            </a:r>
            <a:r>
              <a:rPr lang="en-US" dirty="0"/>
              <a:t> for Career Exploration and Portfolio</a:t>
            </a:r>
          </a:p>
          <a:p>
            <a:r>
              <a:rPr lang="en-US" dirty="0"/>
              <a:t>Sign up for careers spotlight sessions, field trips, etc. </a:t>
            </a:r>
          </a:p>
          <a:p>
            <a:r>
              <a:rPr lang="en-US" dirty="0"/>
              <a:t>Take your kid to work day (November)</a:t>
            </a:r>
          </a:p>
          <a:p>
            <a:endParaRPr lang="en-US" dirty="0"/>
          </a:p>
        </p:txBody>
      </p:sp>
    </p:spTree>
    <p:extLst>
      <p:ext uri="{BB962C8B-B14F-4D97-AF65-F5344CB8AC3E}">
        <p14:creationId xmlns:p14="http://schemas.microsoft.com/office/powerpoint/2010/main" val="3325144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BBD3ED2-B0E6-45A2-ABD5-ECF31BC37C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2D2D1E8-4ABF-4B6B-B39D-40B080B61E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160" y="0"/>
            <a:ext cx="9369421" cy="6857999"/>
          </a:xfrm>
          <a:prstGeom prst="rect">
            <a:avLst/>
          </a:prstGeom>
          <a:gradFill flip="none" rotWithShape="1">
            <a:gsLst>
              <a:gs pos="10000">
                <a:schemeClr val="bg2">
                  <a:lumMod val="60000"/>
                  <a:lumOff val="40000"/>
                  <a:alpha val="40000"/>
                </a:schemeClr>
              </a:gs>
              <a:gs pos="70000">
                <a:schemeClr val="bg2">
                  <a:alpha val="0"/>
                </a:schemeClr>
              </a:gs>
              <a:gs pos="0">
                <a:schemeClr val="bg2">
                  <a:lumMod val="40000"/>
                  <a:lumOff val="60000"/>
                  <a:alpha val="5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BC7AB4B5-66A5-48D1-BD88-C60A16ED9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88489" cy="6858002"/>
          </a:xfrm>
          <a:custGeom>
            <a:avLst/>
            <a:gdLst>
              <a:gd name="connsiteX0" fmla="*/ 0 w 6088489"/>
              <a:gd name="connsiteY0" fmla="*/ 0 h 6858002"/>
              <a:gd name="connsiteX1" fmla="*/ 3563332 w 6088489"/>
              <a:gd name="connsiteY1" fmla="*/ 0 h 6858002"/>
              <a:gd name="connsiteX2" fmla="*/ 3563332 w 6088489"/>
              <a:gd name="connsiteY2" fmla="*/ 3 h 6858002"/>
              <a:gd name="connsiteX3" fmla="*/ 5842099 w 6088489"/>
              <a:gd name="connsiteY3" fmla="*/ 3 h 6858002"/>
              <a:gd name="connsiteX4" fmla="*/ 5842099 w 6088489"/>
              <a:gd name="connsiteY4" fmla="*/ 4 h 6858002"/>
              <a:gd name="connsiteX5" fmla="*/ 5835346 w 6088489"/>
              <a:gd name="connsiteY5" fmla="*/ 4 h 6858002"/>
              <a:gd name="connsiteX6" fmla="*/ 5841229 w 6088489"/>
              <a:gd name="connsiteY6" fmla="*/ 40466 h 6858002"/>
              <a:gd name="connsiteX7" fmla="*/ 5858543 w 6088489"/>
              <a:gd name="connsiteY7" fmla="*/ 159110 h 6858002"/>
              <a:gd name="connsiteX8" fmla="*/ 5870645 w 6088489"/>
              <a:gd name="connsiteY8" fmla="*/ 245521 h 6858002"/>
              <a:gd name="connsiteX9" fmla="*/ 5883420 w 6088489"/>
              <a:gd name="connsiteY9" fmla="*/ 348391 h 6858002"/>
              <a:gd name="connsiteX10" fmla="*/ 5898716 w 6088489"/>
              <a:gd name="connsiteY10" fmla="*/ 470463 h 6858002"/>
              <a:gd name="connsiteX11" fmla="*/ 5914853 w 6088489"/>
              <a:gd name="connsiteY11" fmla="*/ 605566 h 6858002"/>
              <a:gd name="connsiteX12" fmla="*/ 5931830 w 6088489"/>
              <a:gd name="connsiteY12" fmla="*/ 757813 h 6858002"/>
              <a:gd name="connsiteX13" fmla="*/ 5949815 w 6088489"/>
              <a:gd name="connsiteY13" fmla="*/ 923777 h 6858002"/>
              <a:gd name="connsiteX14" fmla="*/ 5967801 w 6088489"/>
              <a:gd name="connsiteY14" fmla="*/ 1104142 h 6858002"/>
              <a:gd name="connsiteX15" fmla="*/ 5986122 w 6088489"/>
              <a:gd name="connsiteY15" fmla="*/ 1296166 h 6858002"/>
              <a:gd name="connsiteX16" fmla="*/ 6003099 w 6088489"/>
              <a:gd name="connsiteY16" fmla="*/ 1503278 h 6858002"/>
              <a:gd name="connsiteX17" fmla="*/ 6019404 w 6088489"/>
              <a:gd name="connsiteY17" fmla="*/ 1719991 h 6858002"/>
              <a:gd name="connsiteX18" fmla="*/ 6034196 w 6088489"/>
              <a:gd name="connsiteY18" fmla="*/ 1949048 h 6858002"/>
              <a:gd name="connsiteX19" fmla="*/ 6048315 w 6088489"/>
              <a:gd name="connsiteY19" fmla="*/ 2187706 h 6858002"/>
              <a:gd name="connsiteX20" fmla="*/ 6061595 w 6088489"/>
              <a:gd name="connsiteY20" fmla="*/ 2436652 h 6858002"/>
              <a:gd name="connsiteX21" fmla="*/ 6066301 w 6088489"/>
              <a:gd name="connsiteY21" fmla="*/ 2564211 h 6858002"/>
              <a:gd name="connsiteX22" fmla="*/ 6071512 w 6088489"/>
              <a:gd name="connsiteY22" fmla="*/ 2694512 h 6858002"/>
              <a:gd name="connsiteX23" fmla="*/ 6076386 w 6088489"/>
              <a:gd name="connsiteY23" fmla="*/ 2826871 h 6858002"/>
              <a:gd name="connsiteX24" fmla="*/ 6079580 w 6088489"/>
              <a:gd name="connsiteY24" fmla="*/ 2959917 h 6858002"/>
              <a:gd name="connsiteX25" fmla="*/ 6082438 w 6088489"/>
              <a:gd name="connsiteY25" fmla="*/ 3095705 h 6858002"/>
              <a:gd name="connsiteX26" fmla="*/ 6085463 w 6088489"/>
              <a:gd name="connsiteY26" fmla="*/ 3232865 h 6858002"/>
              <a:gd name="connsiteX27" fmla="*/ 6087480 w 6088489"/>
              <a:gd name="connsiteY27" fmla="*/ 3372768 h 6858002"/>
              <a:gd name="connsiteX28" fmla="*/ 6087480 w 6088489"/>
              <a:gd name="connsiteY28" fmla="*/ 3514043 h 6858002"/>
              <a:gd name="connsiteX29" fmla="*/ 6088489 w 6088489"/>
              <a:gd name="connsiteY29" fmla="*/ 3656689 h 6858002"/>
              <a:gd name="connsiteX30" fmla="*/ 6087480 w 6088489"/>
              <a:gd name="connsiteY30" fmla="*/ 3800707 h 6858002"/>
              <a:gd name="connsiteX31" fmla="*/ 6085463 w 6088489"/>
              <a:gd name="connsiteY31" fmla="*/ 3946783 h 6858002"/>
              <a:gd name="connsiteX32" fmla="*/ 6083614 w 6088489"/>
              <a:gd name="connsiteY32" fmla="*/ 4092858 h 6858002"/>
              <a:gd name="connsiteX33" fmla="*/ 6079580 w 6088489"/>
              <a:gd name="connsiteY33" fmla="*/ 4240991 h 6858002"/>
              <a:gd name="connsiteX34" fmla="*/ 6075378 w 6088489"/>
              <a:gd name="connsiteY34" fmla="*/ 4390495 h 6858002"/>
              <a:gd name="connsiteX35" fmla="*/ 6070503 w 6088489"/>
              <a:gd name="connsiteY35" fmla="*/ 4540000 h 6858002"/>
              <a:gd name="connsiteX36" fmla="*/ 6063612 w 6088489"/>
              <a:gd name="connsiteY36" fmla="*/ 4690876 h 6858002"/>
              <a:gd name="connsiteX37" fmla="*/ 6055375 w 6088489"/>
              <a:gd name="connsiteY37" fmla="*/ 4843123 h 6858002"/>
              <a:gd name="connsiteX38" fmla="*/ 6047475 w 6088489"/>
              <a:gd name="connsiteY38" fmla="*/ 4996057 h 6858002"/>
              <a:gd name="connsiteX39" fmla="*/ 6037390 w 6088489"/>
              <a:gd name="connsiteY39" fmla="*/ 5148990 h 6858002"/>
              <a:gd name="connsiteX40" fmla="*/ 6025287 w 6088489"/>
              <a:gd name="connsiteY40" fmla="*/ 5303981 h 6858002"/>
              <a:gd name="connsiteX41" fmla="*/ 6013185 w 6088489"/>
              <a:gd name="connsiteY41" fmla="*/ 5456914 h 6858002"/>
              <a:gd name="connsiteX42" fmla="*/ 5999233 w 6088489"/>
              <a:gd name="connsiteY42" fmla="*/ 5612591 h 6858002"/>
              <a:gd name="connsiteX43" fmla="*/ 5983937 w 6088489"/>
              <a:gd name="connsiteY43" fmla="*/ 5768953 h 6858002"/>
              <a:gd name="connsiteX44" fmla="*/ 5967801 w 6088489"/>
              <a:gd name="connsiteY44" fmla="*/ 5923258 h 6858002"/>
              <a:gd name="connsiteX45" fmla="*/ 5948975 w 6088489"/>
              <a:gd name="connsiteY45" fmla="*/ 6079621 h 6858002"/>
              <a:gd name="connsiteX46" fmla="*/ 5928804 w 6088489"/>
              <a:gd name="connsiteY46" fmla="*/ 6235297 h 6858002"/>
              <a:gd name="connsiteX47" fmla="*/ 5908801 w 6088489"/>
              <a:gd name="connsiteY47" fmla="*/ 6391660 h 6858002"/>
              <a:gd name="connsiteX48" fmla="*/ 5885437 w 6088489"/>
              <a:gd name="connsiteY48" fmla="*/ 6547336 h 6858002"/>
              <a:gd name="connsiteX49" fmla="*/ 5861568 w 6088489"/>
              <a:gd name="connsiteY49" fmla="*/ 6702327 h 6858002"/>
              <a:gd name="connsiteX50" fmla="*/ 5836524 w 6088489"/>
              <a:gd name="connsiteY50" fmla="*/ 6858002 h 6858002"/>
              <a:gd name="connsiteX51" fmla="*/ 3563332 w 6088489"/>
              <a:gd name="connsiteY51" fmla="*/ 6858002 h 6858002"/>
              <a:gd name="connsiteX52" fmla="*/ 1223490 w 6088489"/>
              <a:gd name="connsiteY52" fmla="*/ 6858002 h 6858002"/>
              <a:gd name="connsiteX53" fmla="*/ 0 w 6088489"/>
              <a:gd name="connsiteY53"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6088489" h="6858002">
                <a:moveTo>
                  <a:pt x="0" y="0"/>
                </a:moveTo>
                <a:lnTo>
                  <a:pt x="3563332" y="0"/>
                </a:lnTo>
                <a:lnTo>
                  <a:pt x="3563332" y="3"/>
                </a:lnTo>
                <a:lnTo>
                  <a:pt x="5842099" y="3"/>
                </a:lnTo>
                <a:lnTo>
                  <a:pt x="5842099" y="4"/>
                </a:lnTo>
                <a:lnTo>
                  <a:pt x="5835346" y="4"/>
                </a:lnTo>
                <a:lnTo>
                  <a:pt x="5841229" y="40466"/>
                </a:lnTo>
                <a:lnTo>
                  <a:pt x="5858543" y="159110"/>
                </a:lnTo>
                <a:lnTo>
                  <a:pt x="5870645" y="245521"/>
                </a:lnTo>
                <a:lnTo>
                  <a:pt x="5883420" y="348391"/>
                </a:lnTo>
                <a:lnTo>
                  <a:pt x="5898716" y="470463"/>
                </a:lnTo>
                <a:lnTo>
                  <a:pt x="5914853" y="605566"/>
                </a:lnTo>
                <a:lnTo>
                  <a:pt x="5931830" y="757813"/>
                </a:lnTo>
                <a:lnTo>
                  <a:pt x="5949815" y="923777"/>
                </a:lnTo>
                <a:lnTo>
                  <a:pt x="5967801" y="1104142"/>
                </a:lnTo>
                <a:lnTo>
                  <a:pt x="5986122" y="1296166"/>
                </a:lnTo>
                <a:lnTo>
                  <a:pt x="6003099" y="1503278"/>
                </a:lnTo>
                <a:lnTo>
                  <a:pt x="6019404" y="1719991"/>
                </a:lnTo>
                <a:lnTo>
                  <a:pt x="6034196" y="1949048"/>
                </a:lnTo>
                <a:lnTo>
                  <a:pt x="6048315" y="2187706"/>
                </a:lnTo>
                <a:lnTo>
                  <a:pt x="6061595" y="2436652"/>
                </a:lnTo>
                <a:lnTo>
                  <a:pt x="6066301" y="2564211"/>
                </a:lnTo>
                <a:lnTo>
                  <a:pt x="6071512" y="2694512"/>
                </a:lnTo>
                <a:lnTo>
                  <a:pt x="6076386" y="2826871"/>
                </a:lnTo>
                <a:lnTo>
                  <a:pt x="6079580" y="2959917"/>
                </a:lnTo>
                <a:lnTo>
                  <a:pt x="6082438" y="3095705"/>
                </a:lnTo>
                <a:lnTo>
                  <a:pt x="6085463" y="3232865"/>
                </a:lnTo>
                <a:lnTo>
                  <a:pt x="6087480" y="3372768"/>
                </a:lnTo>
                <a:lnTo>
                  <a:pt x="6087480" y="3514043"/>
                </a:lnTo>
                <a:lnTo>
                  <a:pt x="6088489" y="3656689"/>
                </a:lnTo>
                <a:lnTo>
                  <a:pt x="6087480" y="3800707"/>
                </a:lnTo>
                <a:lnTo>
                  <a:pt x="6085463" y="3946783"/>
                </a:lnTo>
                <a:lnTo>
                  <a:pt x="6083614" y="4092858"/>
                </a:lnTo>
                <a:lnTo>
                  <a:pt x="6079580" y="4240991"/>
                </a:lnTo>
                <a:lnTo>
                  <a:pt x="6075378" y="4390495"/>
                </a:lnTo>
                <a:lnTo>
                  <a:pt x="6070503" y="4540000"/>
                </a:lnTo>
                <a:lnTo>
                  <a:pt x="6063612" y="4690876"/>
                </a:lnTo>
                <a:lnTo>
                  <a:pt x="6055375" y="4843123"/>
                </a:lnTo>
                <a:lnTo>
                  <a:pt x="6047475" y="4996057"/>
                </a:lnTo>
                <a:lnTo>
                  <a:pt x="6037390" y="5148990"/>
                </a:lnTo>
                <a:lnTo>
                  <a:pt x="6025287" y="5303981"/>
                </a:lnTo>
                <a:lnTo>
                  <a:pt x="6013185" y="5456914"/>
                </a:lnTo>
                <a:lnTo>
                  <a:pt x="5999233" y="5612591"/>
                </a:lnTo>
                <a:lnTo>
                  <a:pt x="5983937" y="5768953"/>
                </a:lnTo>
                <a:lnTo>
                  <a:pt x="5967801" y="5923258"/>
                </a:lnTo>
                <a:lnTo>
                  <a:pt x="5948975" y="6079621"/>
                </a:lnTo>
                <a:lnTo>
                  <a:pt x="5928804" y="6235297"/>
                </a:lnTo>
                <a:lnTo>
                  <a:pt x="5908801" y="6391660"/>
                </a:lnTo>
                <a:lnTo>
                  <a:pt x="5885437" y="6547336"/>
                </a:lnTo>
                <a:lnTo>
                  <a:pt x="5861568" y="6702327"/>
                </a:lnTo>
                <a:lnTo>
                  <a:pt x="5836524" y="6858002"/>
                </a:lnTo>
                <a:lnTo>
                  <a:pt x="3563332" y="6858002"/>
                </a:lnTo>
                <a:lnTo>
                  <a:pt x="1223490" y="6858002"/>
                </a:lnTo>
                <a:lnTo>
                  <a:pt x="0" y="6858002"/>
                </a:lnTo>
                <a:close/>
              </a:path>
            </a:pathLst>
          </a:custGeom>
          <a:ln w="44450">
            <a:gradFill>
              <a:gsLst>
                <a:gs pos="5000">
                  <a:schemeClr val="bg2">
                    <a:alpha val="65000"/>
                  </a:schemeClr>
                </a:gs>
                <a:gs pos="98000">
                  <a:schemeClr val="bg2">
                    <a:lumMod val="75000"/>
                    <a:alpha val="55000"/>
                  </a:schemeClr>
                </a:gs>
              </a:gsLst>
              <a:lin ang="5400000" scaled="1"/>
            </a:gradFill>
          </a:ln>
          <a:effectLst>
            <a:outerShdw blurRad="50800" dist="25400" algn="l"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D554F9-BC31-93BD-1489-3BF1AABD430A}"/>
              </a:ext>
            </a:extLst>
          </p:cNvPr>
          <p:cNvSpPr>
            <a:spLocks noGrp="1"/>
          </p:cNvSpPr>
          <p:nvPr>
            <p:ph type="title"/>
          </p:nvPr>
        </p:nvSpPr>
        <p:spPr>
          <a:xfrm>
            <a:off x="962022" y="643467"/>
            <a:ext cx="4340023" cy="5571064"/>
          </a:xfrm>
        </p:spPr>
        <p:txBody>
          <a:bodyPr vert="horz" lIns="91440" tIns="45720" rIns="91440" bIns="45720" rtlCol="0" anchor="ctr">
            <a:normAutofit/>
          </a:bodyPr>
          <a:lstStyle/>
          <a:p>
            <a:r>
              <a:rPr lang="en-US" sz="4400"/>
              <a:t>Student Support Services</a:t>
            </a:r>
          </a:p>
        </p:txBody>
      </p:sp>
      <p:sp>
        <p:nvSpPr>
          <p:cNvPr id="3" name="Rectangle 2">
            <a:extLst>
              <a:ext uri="{FF2B5EF4-FFF2-40B4-BE49-F238E27FC236}">
                <a16:creationId xmlns:a16="http://schemas.microsoft.com/office/drawing/2014/main" id="{51BF94B8-BD99-57EE-7638-A63A6C9D14ED}"/>
              </a:ext>
            </a:extLst>
          </p:cNvPr>
          <p:cNvSpPr/>
          <p:nvPr/>
        </p:nvSpPr>
        <p:spPr>
          <a:xfrm>
            <a:off x="6693508" y="298693"/>
            <a:ext cx="5103750" cy="5571064"/>
          </a:xfrm>
          <a:prstGeom prst="rect">
            <a:avLst/>
          </a:prstGeom>
        </p:spPr>
        <p:txBody>
          <a:bodyPr vert="horz" lIns="91440" tIns="45720" rIns="91440" bIns="45720" rtlCol="0" anchor="ctr">
            <a:normAutofit/>
          </a:bodyPr>
          <a:lstStyle/>
          <a:p>
            <a:pPr lvl="1">
              <a:spcBef>
                <a:spcPct val="20000"/>
              </a:spcBef>
              <a:spcAft>
                <a:spcPts val="600"/>
              </a:spcAft>
              <a:buClr>
                <a:schemeClr val="tx1"/>
              </a:buClr>
              <a:buSzPct val="100000"/>
              <a:defRPr/>
            </a:pPr>
            <a:r>
              <a:rPr lang="en-US" sz="3200" i="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A Culture that Cares!</a:t>
            </a:r>
          </a:p>
          <a:p>
            <a:pPr lvl="1">
              <a:spcBef>
                <a:spcPct val="20000"/>
              </a:spcBef>
              <a:spcAft>
                <a:spcPts val="600"/>
              </a:spcAft>
              <a:buClr>
                <a:schemeClr val="tx1"/>
              </a:buClr>
              <a:buSzPct val="100000"/>
              <a:defRPr/>
            </a:pPr>
            <a:endParaRPr lang="en-US" sz="3200" i="1"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endParaRPr>
          </a:p>
          <a:p>
            <a:pPr lvl="1">
              <a:spcBef>
                <a:spcPct val="20000"/>
              </a:spcBef>
              <a:spcAft>
                <a:spcPts val="600"/>
              </a:spcAft>
              <a:buClr>
                <a:schemeClr val="tx1"/>
              </a:buClr>
              <a:buSzPct val="100000"/>
              <a:buFont typeface="Arial"/>
              <a:buChar char="•"/>
              <a:defRPr/>
            </a:pPr>
            <a:r>
              <a:rPr lang="en-US"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Counselling</a:t>
            </a:r>
          </a:p>
          <a:p>
            <a:pPr marL="457200" lvl="2">
              <a:spcBef>
                <a:spcPct val="20000"/>
              </a:spcBef>
              <a:spcAft>
                <a:spcPts val="600"/>
              </a:spcAft>
              <a:buClr>
                <a:schemeClr val="tx1"/>
              </a:buClr>
              <a:buSzPct val="100000"/>
              <a:buFont typeface="Arial"/>
              <a:buChar char="•"/>
              <a:defRPr/>
            </a:pPr>
            <a:r>
              <a:rPr lang="en-US"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Learning Resource Centre</a:t>
            </a:r>
          </a:p>
          <a:p>
            <a:pPr lvl="1">
              <a:spcBef>
                <a:spcPct val="20000"/>
              </a:spcBef>
              <a:spcAft>
                <a:spcPts val="600"/>
              </a:spcAft>
              <a:buClr>
                <a:schemeClr val="tx1"/>
              </a:buClr>
              <a:buSzPct val="100000"/>
              <a:buFont typeface="Arial"/>
              <a:buChar char="•"/>
              <a:defRPr/>
            </a:pPr>
            <a:r>
              <a:rPr lang="en-US"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Indigenous Support Workers</a:t>
            </a:r>
          </a:p>
          <a:p>
            <a:pPr lvl="1">
              <a:spcBef>
                <a:spcPct val="20000"/>
              </a:spcBef>
              <a:spcAft>
                <a:spcPts val="600"/>
              </a:spcAft>
              <a:buClr>
                <a:schemeClr val="tx1"/>
              </a:buClr>
              <a:buSzPct val="100000"/>
              <a:buFont typeface="Arial"/>
              <a:buChar char="•"/>
              <a:defRPr/>
            </a:pPr>
            <a:r>
              <a:rPr lang="en-US" cap="small" dirty="0">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rPr>
              <a:t>Certified Education Assistants</a:t>
            </a:r>
          </a:p>
        </p:txBody>
      </p:sp>
    </p:spTree>
    <p:extLst>
      <p:ext uri="{BB962C8B-B14F-4D97-AF65-F5344CB8AC3E}">
        <p14:creationId xmlns:p14="http://schemas.microsoft.com/office/powerpoint/2010/main" val="3878280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FFA33-0E21-038B-4EFC-4F7F1B2DB7CF}"/>
              </a:ext>
            </a:extLst>
          </p:cNvPr>
          <p:cNvSpPr>
            <a:spLocks noGrp="1"/>
          </p:cNvSpPr>
          <p:nvPr>
            <p:ph type="title"/>
          </p:nvPr>
        </p:nvSpPr>
        <p:spPr>
          <a:xfrm>
            <a:off x="5368017" y="609600"/>
            <a:ext cx="6132446" cy="1905000"/>
          </a:xfrm>
        </p:spPr>
        <p:txBody>
          <a:bodyPr>
            <a:normAutofit/>
          </a:bodyPr>
          <a:lstStyle/>
          <a:p>
            <a:r>
              <a:rPr lang="en-US" dirty="0"/>
              <a:t>Choosing Electives</a:t>
            </a:r>
          </a:p>
        </p:txBody>
      </p:sp>
      <p:pic>
        <p:nvPicPr>
          <p:cNvPr id="6" name="Picture 5" descr="A qr code on a white background&#10;&#10;AI-generated content may be incorrect.">
            <a:extLst>
              <a:ext uri="{FF2B5EF4-FFF2-40B4-BE49-F238E27FC236}">
                <a16:creationId xmlns:a16="http://schemas.microsoft.com/office/drawing/2014/main" id="{4278BD25-F23D-F0FF-D8DD-B840137E43F5}"/>
              </a:ext>
            </a:extLst>
          </p:cNvPr>
          <p:cNvPicPr>
            <a:picLocks noChangeAspect="1"/>
          </p:cNvPicPr>
          <p:nvPr/>
        </p:nvPicPr>
        <p:blipFill>
          <a:blip r:embed="rId4"/>
          <a:stretch>
            <a:fillRect/>
          </a:stretch>
        </p:blipFill>
        <p:spPr>
          <a:xfrm>
            <a:off x="973142" y="806156"/>
            <a:ext cx="3416888" cy="3416888"/>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3" name="Content Placeholder 2">
            <a:extLst>
              <a:ext uri="{FF2B5EF4-FFF2-40B4-BE49-F238E27FC236}">
                <a16:creationId xmlns:a16="http://schemas.microsoft.com/office/drawing/2014/main" id="{31C33891-D60A-4DBF-0E3F-51C540CB7671}"/>
              </a:ext>
            </a:extLst>
          </p:cNvPr>
          <p:cNvSpPr>
            <a:spLocks noGrp="1"/>
          </p:cNvSpPr>
          <p:nvPr>
            <p:ph idx="1"/>
          </p:nvPr>
        </p:nvSpPr>
        <p:spPr>
          <a:xfrm>
            <a:off x="5298445" y="2283484"/>
            <a:ext cx="6271591" cy="3395871"/>
          </a:xfrm>
        </p:spPr>
        <p:txBody>
          <a:bodyPr anchor="t">
            <a:normAutofit/>
          </a:bodyPr>
          <a:lstStyle/>
          <a:p>
            <a:pPr>
              <a:lnSpc>
                <a:spcPct val="90000"/>
              </a:lnSpc>
            </a:pPr>
            <a:r>
              <a:rPr lang="en-US" sz="1700" dirty="0"/>
              <a:t>Make Individual Choices based on Personal Interest</a:t>
            </a:r>
          </a:p>
          <a:p>
            <a:pPr>
              <a:lnSpc>
                <a:spcPct val="90000"/>
              </a:lnSpc>
            </a:pPr>
            <a:r>
              <a:rPr lang="en-US" sz="1700" dirty="0"/>
              <a:t>Choosing the same elective as a friend does not mean you will be in their class</a:t>
            </a:r>
          </a:p>
          <a:p>
            <a:pPr>
              <a:lnSpc>
                <a:spcPct val="90000"/>
              </a:lnSpc>
            </a:pPr>
            <a:r>
              <a:rPr lang="en-US" sz="1700" dirty="0"/>
              <a:t>Students will be scheduled in up to 6 electives</a:t>
            </a:r>
          </a:p>
          <a:p>
            <a:pPr>
              <a:lnSpc>
                <a:spcPct val="90000"/>
              </a:lnSpc>
            </a:pPr>
            <a:r>
              <a:rPr lang="en-US" sz="1700" dirty="0"/>
              <a:t>Ranking all the electives will help us determine the courses that can be offered. </a:t>
            </a:r>
          </a:p>
          <a:p>
            <a:pPr>
              <a:lnSpc>
                <a:spcPct val="90000"/>
              </a:lnSpc>
            </a:pPr>
            <a:r>
              <a:rPr lang="en-US" sz="1700" dirty="0"/>
              <a:t>Some courses (</a:t>
            </a:r>
            <a:r>
              <a:rPr lang="en-US" sz="1700" dirty="0" err="1"/>
              <a:t>ie</a:t>
            </a:r>
            <a:r>
              <a:rPr lang="en-US" sz="1700" dirty="0"/>
              <a:t>. Band, French, Mountain Bike Academy, etc.) count as 2 electives</a:t>
            </a:r>
          </a:p>
          <a:p>
            <a:pPr>
              <a:lnSpc>
                <a:spcPct val="90000"/>
              </a:lnSpc>
            </a:pPr>
            <a:r>
              <a:rPr lang="en-US" sz="1700" dirty="0"/>
              <a:t>Do you research by reading the course descriptions and coming to the Family Information night on Feb 19</a:t>
            </a:r>
          </a:p>
        </p:txBody>
      </p:sp>
      <p:sp>
        <p:nvSpPr>
          <p:cNvPr id="8" name="TextBox 7">
            <a:extLst>
              <a:ext uri="{FF2B5EF4-FFF2-40B4-BE49-F238E27FC236}">
                <a16:creationId xmlns:a16="http://schemas.microsoft.com/office/drawing/2014/main" id="{8142738C-AC28-4D69-244A-7459EB1E4066}"/>
              </a:ext>
            </a:extLst>
          </p:cNvPr>
          <p:cNvSpPr txBox="1"/>
          <p:nvPr/>
        </p:nvSpPr>
        <p:spPr>
          <a:xfrm>
            <a:off x="1342030" y="4574516"/>
            <a:ext cx="6096000" cy="1477328"/>
          </a:xfrm>
          <a:prstGeom prst="rect">
            <a:avLst/>
          </a:prstGeom>
          <a:noFill/>
        </p:spPr>
        <p:txBody>
          <a:bodyPr wrap="square">
            <a:spAutoFit/>
          </a:bodyPr>
          <a:lstStyle/>
          <a:p>
            <a:r>
              <a:rPr lang="en-CA" dirty="0">
                <a:solidFill>
                  <a:srgbClr val="FFFFFF"/>
                </a:solidFill>
                <a:effectLst/>
                <a:latin typeface="Helvetica" pitchFamily="2" charset="0"/>
              </a:rPr>
              <a:t>Scan the QR Code </a:t>
            </a:r>
            <a:r>
              <a:rPr lang="en-CA" dirty="0">
                <a:solidFill>
                  <a:srgbClr val="FFFFFF"/>
                </a:solidFill>
                <a:latin typeface="Helvetica" pitchFamily="2" charset="0"/>
              </a:rPr>
              <a:t>above</a:t>
            </a:r>
            <a:endParaRPr lang="en-CA" dirty="0">
              <a:solidFill>
                <a:srgbClr val="FFFFFF"/>
              </a:solidFill>
              <a:effectLst/>
              <a:latin typeface="Helvetica" pitchFamily="2" charset="0"/>
            </a:endParaRPr>
          </a:p>
          <a:p>
            <a:r>
              <a:rPr lang="en-CA" dirty="0">
                <a:solidFill>
                  <a:srgbClr val="FFFFFF"/>
                </a:solidFill>
                <a:effectLst/>
                <a:latin typeface="Helvetica" pitchFamily="2" charset="0"/>
              </a:rPr>
              <a:t>to see descriptions of</a:t>
            </a:r>
          </a:p>
          <a:p>
            <a:r>
              <a:rPr lang="en-CA" dirty="0">
                <a:solidFill>
                  <a:srgbClr val="FFFFFF"/>
                </a:solidFill>
                <a:effectLst/>
                <a:latin typeface="Helvetica" pitchFamily="2" charset="0"/>
              </a:rPr>
              <a:t>each Elective Course</a:t>
            </a:r>
          </a:p>
          <a:p>
            <a:r>
              <a:rPr lang="en-CA" dirty="0">
                <a:solidFill>
                  <a:srgbClr val="FFFFFF"/>
                </a:solidFill>
                <a:effectLst/>
                <a:latin typeface="Helvetica" pitchFamily="2" charset="0"/>
                <a:hlinkClick r:id="rId5"/>
              </a:rPr>
              <a:t>https://jlj.sd83.bc.ca/grad</a:t>
            </a:r>
          </a:p>
          <a:p>
            <a:r>
              <a:rPr lang="en-CA" dirty="0">
                <a:solidFill>
                  <a:srgbClr val="FFFFFF"/>
                </a:solidFill>
                <a:effectLst/>
                <a:latin typeface="Helvetica" pitchFamily="2" charset="0"/>
                <a:hlinkClick r:id="rId5"/>
              </a:rPr>
              <a:t>e-9-course-catalogue/ </a:t>
            </a:r>
            <a:endParaRPr lang="en-CA" dirty="0">
              <a:solidFill>
                <a:srgbClr val="FFFFFF"/>
              </a:solidFill>
              <a:effectLst/>
              <a:latin typeface="Helvetica" pitchFamily="2" charset="0"/>
            </a:endParaRPr>
          </a:p>
        </p:txBody>
      </p:sp>
    </p:spTree>
    <p:extLst>
      <p:ext uri="{BB962C8B-B14F-4D97-AF65-F5344CB8AC3E}">
        <p14:creationId xmlns:p14="http://schemas.microsoft.com/office/powerpoint/2010/main" val="1258785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Users\rcadden\Downloads\IMG_4609.JPG">
            <a:extLst>
              <a:ext uri="{FF2B5EF4-FFF2-40B4-BE49-F238E27FC236}">
                <a16:creationId xmlns:a16="http://schemas.microsoft.com/office/drawing/2014/main" id="{43FCAFB8-79A9-4E92-B2BE-9F4B1951FFF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1110" y="222321"/>
            <a:ext cx="3078111" cy="2892257"/>
          </a:xfrm>
          <a:prstGeom prst="rect">
            <a:avLst/>
          </a:prstGeom>
          <a:noFill/>
          <a:ln>
            <a:noFill/>
          </a:ln>
        </p:spPr>
      </p:pic>
      <p:pic>
        <p:nvPicPr>
          <p:cNvPr id="8" name="Picture 7" descr="C:\Users\rcadden\Downloads\IMG_4363 (2).JPG">
            <a:extLst>
              <a:ext uri="{FF2B5EF4-FFF2-40B4-BE49-F238E27FC236}">
                <a16:creationId xmlns:a16="http://schemas.microsoft.com/office/drawing/2014/main" id="{14071BB9-D682-45DE-A086-CFB9A678387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212983" y="3001355"/>
            <a:ext cx="4233578" cy="3226931"/>
          </a:xfrm>
          <a:prstGeom prst="rect">
            <a:avLst/>
          </a:prstGeom>
          <a:noFill/>
          <a:ln>
            <a:noFill/>
          </a:ln>
        </p:spPr>
      </p:pic>
      <p:pic>
        <p:nvPicPr>
          <p:cNvPr id="9" name="Picture 8" descr="C:\Users\rcadden\Downloads\IMG_4613.JPG">
            <a:extLst>
              <a:ext uri="{FF2B5EF4-FFF2-40B4-BE49-F238E27FC236}">
                <a16:creationId xmlns:a16="http://schemas.microsoft.com/office/drawing/2014/main" id="{330464D2-3BA2-49A6-9853-BB1EBF5EEF2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6264" y="3429000"/>
            <a:ext cx="3499431" cy="2618910"/>
          </a:xfrm>
          <a:prstGeom prst="rect">
            <a:avLst/>
          </a:prstGeom>
          <a:noFill/>
          <a:ln>
            <a:noFill/>
          </a:ln>
        </p:spPr>
      </p:pic>
      <p:sp>
        <p:nvSpPr>
          <p:cNvPr id="10" name="TextBox 9">
            <a:extLst>
              <a:ext uri="{FF2B5EF4-FFF2-40B4-BE49-F238E27FC236}">
                <a16:creationId xmlns:a16="http://schemas.microsoft.com/office/drawing/2014/main" id="{CE3E3C51-1BD7-416B-A754-41C8222ABBE5}"/>
              </a:ext>
            </a:extLst>
          </p:cNvPr>
          <p:cNvSpPr txBox="1"/>
          <p:nvPr/>
        </p:nvSpPr>
        <p:spPr>
          <a:xfrm>
            <a:off x="7450471" y="222321"/>
            <a:ext cx="1475084" cy="584775"/>
          </a:xfrm>
          <a:prstGeom prst="rect">
            <a:avLst/>
          </a:prstGeom>
          <a:noFill/>
        </p:spPr>
        <p:txBody>
          <a:bodyPr wrap="none" rtlCol="0">
            <a:spAutoFit/>
          </a:bodyPr>
          <a:lstStyle/>
          <a:p>
            <a:r>
              <a:rPr lang="en-US" sz="3200" b="1" dirty="0">
                <a:solidFill>
                  <a:srgbClr val="8F45C7"/>
                </a:solidFill>
              </a:rPr>
              <a:t>Fitness</a:t>
            </a:r>
          </a:p>
        </p:txBody>
      </p:sp>
      <p:sp>
        <p:nvSpPr>
          <p:cNvPr id="11" name="TextBox 10">
            <a:extLst>
              <a:ext uri="{FF2B5EF4-FFF2-40B4-BE49-F238E27FC236}">
                <a16:creationId xmlns:a16="http://schemas.microsoft.com/office/drawing/2014/main" id="{A0A7C40E-8B67-4A7C-B581-48822A4C6D4B}"/>
              </a:ext>
            </a:extLst>
          </p:cNvPr>
          <p:cNvSpPr txBox="1"/>
          <p:nvPr/>
        </p:nvSpPr>
        <p:spPr>
          <a:xfrm>
            <a:off x="2822466" y="6176682"/>
            <a:ext cx="1321196" cy="461665"/>
          </a:xfrm>
          <a:prstGeom prst="rect">
            <a:avLst/>
          </a:prstGeom>
          <a:noFill/>
        </p:spPr>
        <p:txBody>
          <a:bodyPr wrap="none" rtlCol="0">
            <a:spAutoFit/>
          </a:bodyPr>
          <a:lstStyle/>
          <a:p>
            <a:r>
              <a:rPr lang="en-US" sz="2400" dirty="0">
                <a:latin typeface="Ravie" panose="04040805050809020602" pitchFamily="82" charset="0"/>
              </a:rPr>
              <a:t>Foods</a:t>
            </a:r>
          </a:p>
        </p:txBody>
      </p:sp>
      <p:sp>
        <p:nvSpPr>
          <p:cNvPr id="12" name="TextBox 11">
            <a:extLst>
              <a:ext uri="{FF2B5EF4-FFF2-40B4-BE49-F238E27FC236}">
                <a16:creationId xmlns:a16="http://schemas.microsoft.com/office/drawing/2014/main" id="{157037A8-2EC4-4240-A6A0-803B3CC3F036}"/>
              </a:ext>
            </a:extLst>
          </p:cNvPr>
          <p:cNvSpPr txBox="1"/>
          <p:nvPr/>
        </p:nvSpPr>
        <p:spPr>
          <a:xfrm>
            <a:off x="8171983" y="1941095"/>
            <a:ext cx="2025214" cy="525080"/>
          </a:xfrm>
          <a:prstGeom prst="rect">
            <a:avLst/>
          </a:prstGeom>
          <a:noFill/>
        </p:spPr>
        <p:txBody>
          <a:bodyPr wrap="square" rtlCol="0">
            <a:spAutoFit/>
          </a:bodyPr>
          <a:lstStyle/>
          <a:p>
            <a:r>
              <a:rPr lang="en-US" sz="2812" dirty="0">
                <a:solidFill>
                  <a:srgbClr val="C00000"/>
                </a:solidFill>
                <a:latin typeface="Viner Hand ITC" panose="03070502030502020203" pitchFamily="66" charset="0"/>
              </a:rPr>
              <a:t>Leadership</a:t>
            </a:r>
          </a:p>
        </p:txBody>
      </p:sp>
    </p:spTree>
    <p:extLst>
      <p:ext uri="{BB962C8B-B14F-4D97-AF65-F5344CB8AC3E}">
        <p14:creationId xmlns:p14="http://schemas.microsoft.com/office/powerpoint/2010/main" val="2313522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79C13E9-9A1E-4CC3-84F0-EA15DF28CC41}"/>
              </a:ext>
            </a:extLst>
          </p:cNvPr>
          <p:cNvSpPr txBox="1">
            <a:spLocks/>
          </p:cNvSpPr>
          <p:nvPr/>
        </p:nvSpPr>
        <p:spPr>
          <a:xfrm>
            <a:off x="7604454" y="340236"/>
            <a:ext cx="2899219" cy="520119"/>
          </a:xfrm>
          <a:prstGeom prst="rect">
            <a:avLst/>
          </a:prstGeom>
          <a:effectLst/>
        </p:spPr>
        <p:txBody>
          <a:bodyPr vert="horz" lIns="91440" tIns="45720" rIns="91440" bIns="45720" rtlCol="0" anchor="ctr">
            <a:normAutofit fontScale="82500" lnSpcReduction="20000"/>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CA" dirty="0">
                <a:solidFill>
                  <a:srgbClr val="F20000"/>
                </a:solidFill>
                <a:latin typeface="Broadway" panose="04040905080B02020502" pitchFamily="82" charset="0"/>
              </a:rPr>
              <a:t>Drama</a:t>
            </a:r>
            <a:r>
              <a:rPr lang="en-CA" dirty="0">
                <a:latin typeface="Comic Sans MS" panose="030F0702030302020204" pitchFamily="66" charset="0"/>
              </a:rPr>
              <a:t> </a:t>
            </a:r>
          </a:p>
        </p:txBody>
      </p:sp>
      <p:pic>
        <p:nvPicPr>
          <p:cNvPr id="6" name="Content Placeholder 3" descr="C:\Users\rcadden\Downloads\IMG_4599.JPG">
            <a:extLst>
              <a:ext uri="{FF2B5EF4-FFF2-40B4-BE49-F238E27FC236}">
                <a16:creationId xmlns:a16="http://schemas.microsoft.com/office/drawing/2014/main" id="{3E3A09A9-15EE-4361-85FE-6C0894368B65}"/>
              </a:ext>
            </a:extLst>
          </p:cNvPr>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47055" y="1150325"/>
            <a:ext cx="3773212" cy="3478427"/>
          </a:xfrm>
          <a:prstGeom prst="rect">
            <a:avLst/>
          </a:prstGeom>
          <a:noFill/>
          <a:ln>
            <a:noFill/>
          </a:ln>
        </p:spPr>
      </p:pic>
      <p:pic>
        <p:nvPicPr>
          <p:cNvPr id="7" name="Picture 6">
            <a:extLst>
              <a:ext uri="{FF2B5EF4-FFF2-40B4-BE49-F238E27FC236}">
                <a16:creationId xmlns:a16="http://schemas.microsoft.com/office/drawing/2014/main" id="{C9C7986C-BA3B-44EE-BA04-4FA713CDEDD2}"/>
              </a:ext>
            </a:extLst>
          </p:cNvPr>
          <p:cNvPicPr/>
          <p:nvPr/>
        </p:nvPicPr>
        <p:blipFill>
          <a:blip r:embed="rId3"/>
          <a:stretch>
            <a:fillRect/>
          </a:stretch>
        </p:blipFill>
        <p:spPr>
          <a:xfrm>
            <a:off x="7602640" y="1150325"/>
            <a:ext cx="3090111" cy="5446405"/>
          </a:xfrm>
          <a:prstGeom prst="rect">
            <a:avLst/>
          </a:prstGeom>
        </p:spPr>
      </p:pic>
      <p:sp>
        <p:nvSpPr>
          <p:cNvPr id="8" name="TextBox 7">
            <a:extLst>
              <a:ext uri="{FF2B5EF4-FFF2-40B4-BE49-F238E27FC236}">
                <a16:creationId xmlns:a16="http://schemas.microsoft.com/office/drawing/2014/main" id="{3CC1800E-9876-402D-B889-97563BA6BF95}"/>
              </a:ext>
            </a:extLst>
          </p:cNvPr>
          <p:cNvSpPr txBox="1"/>
          <p:nvPr/>
        </p:nvSpPr>
        <p:spPr>
          <a:xfrm>
            <a:off x="2411160" y="4836346"/>
            <a:ext cx="1645002" cy="871329"/>
          </a:xfrm>
          <a:prstGeom prst="rect">
            <a:avLst/>
          </a:prstGeom>
          <a:noFill/>
        </p:spPr>
        <p:txBody>
          <a:bodyPr wrap="none" rtlCol="0">
            <a:spAutoFit/>
          </a:bodyPr>
          <a:lstStyle/>
          <a:p>
            <a:r>
              <a:rPr lang="en-US" sz="5062" dirty="0">
                <a:latin typeface="Algerian" panose="04020705040A02060702" pitchFamily="82" charset="0"/>
              </a:rPr>
              <a:t>Art</a:t>
            </a:r>
            <a:r>
              <a:rPr lang="en-US" sz="5062" dirty="0">
                <a:latin typeface="Brush Script Std" panose="03060802040607070404" pitchFamily="66" charset="0"/>
              </a:rPr>
              <a:t> </a:t>
            </a:r>
          </a:p>
        </p:txBody>
      </p:sp>
    </p:spTree>
    <p:extLst>
      <p:ext uri="{BB962C8B-B14F-4D97-AF65-F5344CB8AC3E}">
        <p14:creationId xmlns:p14="http://schemas.microsoft.com/office/powerpoint/2010/main" val="6383993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sers\rcadden\Downloads\IMG_4615.JPG">
            <a:extLst>
              <a:ext uri="{FF2B5EF4-FFF2-40B4-BE49-F238E27FC236}">
                <a16:creationId xmlns:a16="http://schemas.microsoft.com/office/drawing/2014/main" id="{AA5D4FD1-F5D0-49D5-932F-4A489E9C27D5}"/>
              </a:ext>
            </a:extLst>
          </p:cNvPr>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854749" y="1197297"/>
            <a:ext cx="4936453" cy="2987207"/>
          </a:xfrm>
          <a:prstGeom prst="rect">
            <a:avLst/>
          </a:prstGeom>
          <a:noFill/>
          <a:ln>
            <a:noFill/>
          </a:ln>
        </p:spPr>
      </p:pic>
      <p:pic>
        <p:nvPicPr>
          <p:cNvPr id="6" name="Picture 5" descr="C:\Users\rcadden\Downloads\IMG_4616.JPG">
            <a:extLst>
              <a:ext uri="{FF2B5EF4-FFF2-40B4-BE49-F238E27FC236}">
                <a16:creationId xmlns:a16="http://schemas.microsoft.com/office/drawing/2014/main" id="{AD54BE97-28E7-4EB9-A87C-2DD8AC9D7DE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960807" y="4250523"/>
            <a:ext cx="2885946" cy="2329009"/>
          </a:xfrm>
          <a:prstGeom prst="rect">
            <a:avLst/>
          </a:prstGeom>
          <a:noFill/>
          <a:ln>
            <a:noFill/>
          </a:ln>
        </p:spPr>
      </p:pic>
      <p:pic>
        <p:nvPicPr>
          <p:cNvPr id="7" name="Picture 6" descr="C:\Users\rcadden\Downloads\IMG_4605.JPG">
            <a:extLst>
              <a:ext uri="{FF2B5EF4-FFF2-40B4-BE49-F238E27FC236}">
                <a16:creationId xmlns:a16="http://schemas.microsoft.com/office/drawing/2014/main" id="{35033D82-FBAB-41FD-A1C1-16AC03CAB7E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0689" y="128087"/>
            <a:ext cx="4614711" cy="3480084"/>
          </a:xfrm>
          <a:prstGeom prst="rect">
            <a:avLst/>
          </a:prstGeom>
          <a:noFill/>
          <a:ln>
            <a:noFill/>
          </a:ln>
        </p:spPr>
      </p:pic>
      <p:sp>
        <p:nvSpPr>
          <p:cNvPr id="8" name="TextBox 7">
            <a:extLst>
              <a:ext uri="{FF2B5EF4-FFF2-40B4-BE49-F238E27FC236}">
                <a16:creationId xmlns:a16="http://schemas.microsoft.com/office/drawing/2014/main" id="{7332E4FA-42BD-49B8-841E-18EA5A5A3F8B}"/>
              </a:ext>
            </a:extLst>
          </p:cNvPr>
          <p:cNvSpPr txBox="1"/>
          <p:nvPr/>
        </p:nvSpPr>
        <p:spPr>
          <a:xfrm>
            <a:off x="3593620" y="3710444"/>
            <a:ext cx="2515112" cy="523220"/>
          </a:xfrm>
          <a:prstGeom prst="rect">
            <a:avLst/>
          </a:prstGeom>
          <a:noFill/>
        </p:spPr>
        <p:txBody>
          <a:bodyPr wrap="none" rtlCol="0">
            <a:spAutoFit/>
          </a:bodyPr>
          <a:lstStyle/>
          <a:p>
            <a:r>
              <a:rPr lang="en-US" sz="2800" dirty="0">
                <a:latin typeface="Gill Sans Ultra Bold" panose="020B0A02020104020203" pitchFamily="34" charset="0"/>
              </a:rPr>
              <a:t>Woodwork</a:t>
            </a:r>
            <a:endParaRPr lang="en-US" sz="1266" dirty="0">
              <a:latin typeface="Gill Sans Ultra Bold" panose="020B0A02020104020203" pitchFamily="34" charset="0"/>
            </a:endParaRPr>
          </a:p>
        </p:txBody>
      </p:sp>
      <p:sp>
        <p:nvSpPr>
          <p:cNvPr id="9" name="TextBox 8">
            <a:extLst>
              <a:ext uri="{FF2B5EF4-FFF2-40B4-BE49-F238E27FC236}">
                <a16:creationId xmlns:a16="http://schemas.microsoft.com/office/drawing/2014/main" id="{6F1368D3-5DF0-4464-8B35-AFB42321D3D8}"/>
              </a:ext>
            </a:extLst>
          </p:cNvPr>
          <p:cNvSpPr txBox="1"/>
          <p:nvPr/>
        </p:nvSpPr>
        <p:spPr>
          <a:xfrm>
            <a:off x="8829372" y="5415027"/>
            <a:ext cx="2881446" cy="707886"/>
          </a:xfrm>
          <a:prstGeom prst="rect">
            <a:avLst/>
          </a:prstGeom>
          <a:noFill/>
        </p:spPr>
        <p:txBody>
          <a:bodyPr wrap="square" rtlCol="0">
            <a:spAutoFit/>
          </a:bodyPr>
          <a:lstStyle/>
          <a:p>
            <a:r>
              <a:rPr lang="en-US" sz="4000" b="1" dirty="0">
                <a:solidFill>
                  <a:schemeClr val="accent3">
                    <a:lumMod val="75000"/>
                  </a:schemeClr>
                </a:solidFill>
                <a:latin typeface="Harrington" panose="04040505050A02020702" pitchFamily="82" charset="0"/>
              </a:rPr>
              <a:t>Metalwork</a:t>
            </a:r>
          </a:p>
        </p:txBody>
      </p:sp>
      <p:pic>
        <p:nvPicPr>
          <p:cNvPr id="2" name="Picture 1" descr="C:\Users\rcadden\Downloads\IMG_4611.JPG">
            <a:extLst>
              <a:ext uri="{FF2B5EF4-FFF2-40B4-BE49-F238E27FC236}">
                <a16:creationId xmlns:a16="http://schemas.microsoft.com/office/drawing/2014/main" id="{1BA102D3-9EF0-3EA3-D5F2-A2C5C79C410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41754" y="1991399"/>
            <a:ext cx="3738530" cy="2904181"/>
          </a:xfrm>
          <a:prstGeom prst="rect">
            <a:avLst/>
          </a:prstGeom>
          <a:noFill/>
          <a:ln>
            <a:noFill/>
          </a:ln>
        </p:spPr>
      </p:pic>
      <p:sp>
        <p:nvSpPr>
          <p:cNvPr id="3" name="TextBox 2">
            <a:extLst>
              <a:ext uri="{FF2B5EF4-FFF2-40B4-BE49-F238E27FC236}">
                <a16:creationId xmlns:a16="http://schemas.microsoft.com/office/drawing/2014/main" id="{72A90D9F-4500-98B1-FF7A-2566F9933B20}"/>
              </a:ext>
            </a:extLst>
          </p:cNvPr>
          <p:cNvSpPr txBox="1"/>
          <p:nvPr/>
        </p:nvSpPr>
        <p:spPr>
          <a:xfrm>
            <a:off x="375420" y="5466642"/>
            <a:ext cx="3200211" cy="400110"/>
          </a:xfrm>
          <a:prstGeom prst="rect">
            <a:avLst/>
          </a:prstGeom>
          <a:noFill/>
        </p:spPr>
        <p:txBody>
          <a:bodyPr wrap="square" rtlCol="0">
            <a:spAutoFit/>
          </a:bodyPr>
          <a:lstStyle/>
          <a:p>
            <a:r>
              <a:rPr lang="en-US" sz="2000" dirty="0">
                <a:solidFill>
                  <a:schemeClr val="tx2">
                    <a:lumMod val="90000"/>
                    <a:lumOff val="10000"/>
                  </a:schemeClr>
                </a:solidFill>
                <a:latin typeface="Goudy Stout" panose="0202090407030B020401" pitchFamily="18" charset="0"/>
              </a:rPr>
              <a:t>Computers</a:t>
            </a:r>
          </a:p>
        </p:txBody>
      </p:sp>
    </p:spTree>
    <p:extLst>
      <p:ext uri="{BB962C8B-B14F-4D97-AF65-F5344CB8AC3E}">
        <p14:creationId xmlns:p14="http://schemas.microsoft.com/office/powerpoint/2010/main" val="2430320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5F233CD-B056-267B-2AD3-A45C802438A6}"/>
              </a:ext>
            </a:extLst>
          </p:cNvPr>
          <p:cNvPicPr>
            <a:picLocks noChangeAspect="1"/>
          </p:cNvPicPr>
          <p:nvPr/>
        </p:nvPicPr>
        <p:blipFill>
          <a:blip r:embed="rId2"/>
          <a:stretch>
            <a:fillRect/>
          </a:stretch>
        </p:blipFill>
        <p:spPr>
          <a:xfrm>
            <a:off x="5797874" y="3573523"/>
            <a:ext cx="6106377" cy="2581635"/>
          </a:xfrm>
          <a:prstGeom prst="rect">
            <a:avLst/>
          </a:prstGeom>
        </p:spPr>
      </p:pic>
      <p:pic>
        <p:nvPicPr>
          <p:cNvPr id="6" name="Picture 5" descr="C:\Users\rcadden\Downloads\IMG_4461.JPG">
            <a:extLst>
              <a:ext uri="{FF2B5EF4-FFF2-40B4-BE49-F238E27FC236}">
                <a16:creationId xmlns:a16="http://schemas.microsoft.com/office/drawing/2014/main" id="{C6D73987-4C1E-4E83-8A6D-394F42484617}"/>
              </a:ext>
            </a:extLst>
          </p:cNvPr>
          <p:cNvPicPr/>
          <p:nvPr/>
        </p:nvPicPr>
        <p:blipFill rotWithShape="1">
          <a:blip r:embed="rId3" cstate="print">
            <a:extLst>
              <a:ext uri="{28A0092B-C50C-407E-A947-70E740481C1C}">
                <a14:useLocalDpi xmlns:a14="http://schemas.microsoft.com/office/drawing/2010/main" val="0"/>
              </a:ext>
            </a:extLst>
          </a:blip>
          <a:srcRect t="44353"/>
          <a:stretch/>
        </p:blipFill>
        <p:spPr bwMode="auto">
          <a:xfrm>
            <a:off x="1207684" y="3362135"/>
            <a:ext cx="4101081" cy="2727571"/>
          </a:xfrm>
          <a:prstGeom prst="rect">
            <a:avLst/>
          </a:prstGeom>
          <a:noFill/>
          <a:ln>
            <a:noFill/>
          </a:ln>
        </p:spPr>
      </p:pic>
      <p:sp>
        <p:nvSpPr>
          <p:cNvPr id="7" name="TextBox 6">
            <a:extLst>
              <a:ext uri="{FF2B5EF4-FFF2-40B4-BE49-F238E27FC236}">
                <a16:creationId xmlns:a16="http://schemas.microsoft.com/office/drawing/2014/main" id="{5E59EE2A-F358-4057-9F01-E13398D42B45}"/>
              </a:ext>
            </a:extLst>
          </p:cNvPr>
          <p:cNvSpPr txBox="1"/>
          <p:nvPr/>
        </p:nvSpPr>
        <p:spPr>
          <a:xfrm>
            <a:off x="2205515" y="6057515"/>
            <a:ext cx="3392252" cy="676660"/>
          </a:xfrm>
          <a:prstGeom prst="rect">
            <a:avLst/>
          </a:prstGeom>
          <a:noFill/>
        </p:spPr>
        <p:txBody>
          <a:bodyPr wrap="square" rtlCol="0">
            <a:spAutoFit/>
          </a:bodyPr>
          <a:lstStyle/>
          <a:p>
            <a:r>
              <a:rPr lang="en-US" sz="3797" dirty="0">
                <a:solidFill>
                  <a:srgbClr val="0070C0"/>
                </a:solidFill>
                <a:latin typeface="Forte" panose="03060902040502070203" pitchFamily="66" charset="0"/>
              </a:rPr>
              <a:t>Concert Band </a:t>
            </a:r>
          </a:p>
        </p:txBody>
      </p:sp>
      <p:sp>
        <p:nvSpPr>
          <p:cNvPr id="8" name="TextBox 7">
            <a:extLst>
              <a:ext uri="{FF2B5EF4-FFF2-40B4-BE49-F238E27FC236}">
                <a16:creationId xmlns:a16="http://schemas.microsoft.com/office/drawing/2014/main" id="{2F4B2F34-EFEE-493D-8FFF-38F2385984E7}"/>
              </a:ext>
            </a:extLst>
          </p:cNvPr>
          <p:cNvSpPr txBox="1"/>
          <p:nvPr/>
        </p:nvSpPr>
        <p:spPr>
          <a:xfrm>
            <a:off x="5657125" y="6121110"/>
            <a:ext cx="4275529" cy="584775"/>
          </a:xfrm>
          <a:prstGeom prst="rect">
            <a:avLst/>
          </a:prstGeom>
          <a:noFill/>
        </p:spPr>
        <p:txBody>
          <a:bodyPr wrap="none" rtlCol="0">
            <a:spAutoFit/>
          </a:bodyPr>
          <a:lstStyle/>
          <a:p>
            <a:r>
              <a:rPr lang="en-US" sz="3200" dirty="0">
                <a:latin typeface="Goudy Stout" panose="0202090407030B020401" pitchFamily="18" charset="0"/>
              </a:rPr>
              <a:t>Jazz</a:t>
            </a:r>
            <a:r>
              <a:rPr lang="en-US" sz="1600" dirty="0">
                <a:latin typeface="Goudy Stout" panose="0202090407030B020401" pitchFamily="18" charset="0"/>
              </a:rPr>
              <a:t> </a:t>
            </a:r>
            <a:r>
              <a:rPr lang="en-US" sz="3200" dirty="0">
                <a:latin typeface="Goudy Stout" panose="0202090407030B020401" pitchFamily="18" charset="0"/>
              </a:rPr>
              <a:t>Band</a:t>
            </a:r>
          </a:p>
        </p:txBody>
      </p:sp>
      <p:pic>
        <p:nvPicPr>
          <p:cNvPr id="11" name="Picture 10">
            <a:extLst>
              <a:ext uri="{FF2B5EF4-FFF2-40B4-BE49-F238E27FC236}">
                <a16:creationId xmlns:a16="http://schemas.microsoft.com/office/drawing/2014/main" id="{A84F1ED5-915C-4604-785E-D3E285FE630F}"/>
              </a:ext>
            </a:extLst>
          </p:cNvPr>
          <p:cNvPicPr>
            <a:picLocks noChangeAspect="1"/>
          </p:cNvPicPr>
          <p:nvPr/>
        </p:nvPicPr>
        <p:blipFill>
          <a:blip r:embed="rId4"/>
          <a:stretch>
            <a:fillRect/>
          </a:stretch>
        </p:blipFill>
        <p:spPr>
          <a:xfrm>
            <a:off x="1031001" y="1245442"/>
            <a:ext cx="5344271" cy="1819529"/>
          </a:xfrm>
          <a:prstGeom prst="rect">
            <a:avLst/>
          </a:prstGeom>
        </p:spPr>
      </p:pic>
      <p:sp>
        <p:nvSpPr>
          <p:cNvPr id="12" name="Rectangle 11">
            <a:extLst>
              <a:ext uri="{FF2B5EF4-FFF2-40B4-BE49-F238E27FC236}">
                <a16:creationId xmlns:a16="http://schemas.microsoft.com/office/drawing/2014/main" id="{196C3F0D-59DD-26AD-7581-96E3C75ED334}"/>
              </a:ext>
            </a:extLst>
          </p:cNvPr>
          <p:cNvSpPr/>
          <p:nvPr/>
        </p:nvSpPr>
        <p:spPr>
          <a:xfrm>
            <a:off x="4521530" y="450186"/>
            <a:ext cx="1574470" cy="707886"/>
          </a:xfrm>
          <a:prstGeom prst="rect">
            <a:avLst/>
          </a:prstGeom>
          <a:noFill/>
        </p:spPr>
        <p:txBody>
          <a:bodyPr wrap="none" lIns="91440" tIns="45720" rIns="91440" bIns="45720">
            <a:spAutoFit/>
          </a:bodyPr>
          <a:lstStyle/>
          <a:p>
            <a:pPr algn="ctr"/>
            <a:r>
              <a:rPr lang="en-US" sz="4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Guitar</a:t>
            </a:r>
          </a:p>
        </p:txBody>
      </p:sp>
      <p:pic>
        <p:nvPicPr>
          <p:cNvPr id="14" name="Picture 13">
            <a:extLst>
              <a:ext uri="{FF2B5EF4-FFF2-40B4-BE49-F238E27FC236}">
                <a16:creationId xmlns:a16="http://schemas.microsoft.com/office/drawing/2014/main" id="{24E01677-F60B-A43D-3D31-1D689A1E4ED8}"/>
              </a:ext>
            </a:extLst>
          </p:cNvPr>
          <p:cNvPicPr>
            <a:picLocks noChangeAspect="1"/>
          </p:cNvPicPr>
          <p:nvPr/>
        </p:nvPicPr>
        <p:blipFill>
          <a:blip r:embed="rId5"/>
          <a:stretch>
            <a:fillRect/>
          </a:stretch>
        </p:blipFill>
        <p:spPr>
          <a:xfrm>
            <a:off x="7619549" y="123825"/>
            <a:ext cx="4162966" cy="2189612"/>
          </a:xfrm>
          <a:prstGeom prst="rect">
            <a:avLst/>
          </a:prstGeom>
        </p:spPr>
      </p:pic>
      <p:sp>
        <p:nvSpPr>
          <p:cNvPr id="15" name="Rectangle 14">
            <a:extLst>
              <a:ext uri="{FF2B5EF4-FFF2-40B4-BE49-F238E27FC236}">
                <a16:creationId xmlns:a16="http://schemas.microsoft.com/office/drawing/2014/main" id="{50B14435-4242-E9A4-FF05-AB5C80FB3EB8}"/>
              </a:ext>
            </a:extLst>
          </p:cNvPr>
          <p:cNvSpPr/>
          <p:nvPr/>
        </p:nvSpPr>
        <p:spPr>
          <a:xfrm>
            <a:off x="10538265" y="2313437"/>
            <a:ext cx="1244250" cy="646331"/>
          </a:xfrm>
          <a:prstGeom prst="rect">
            <a:avLst/>
          </a:prstGeom>
          <a:noFill/>
        </p:spPr>
        <p:txBody>
          <a:bodyPr wrap="none" lIns="91440" tIns="45720" rIns="91440" bIns="45720">
            <a:spAutoFit/>
          </a:bodyPr>
          <a:lstStyle/>
          <a:p>
            <a:pPr algn="ctr"/>
            <a:r>
              <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Choir</a:t>
            </a:r>
          </a:p>
        </p:txBody>
      </p:sp>
    </p:spTree>
    <p:extLst>
      <p:ext uri="{BB962C8B-B14F-4D97-AF65-F5344CB8AC3E}">
        <p14:creationId xmlns:p14="http://schemas.microsoft.com/office/powerpoint/2010/main" val="15061651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BC12C3-DDE8-252B-4DE5-43A677F0853E}"/>
              </a:ext>
            </a:extLst>
          </p:cNvPr>
          <p:cNvSpPr txBox="1"/>
          <p:nvPr/>
        </p:nvSpPr>
        <p:spPr>
          <a:xfrm>
            <a:off x="2192740" y="1536174"/>
            <a:ext cx="7806519" cy="3785652"/>
          </a:xfrm>
          <a:prstGeom prst="rect">
            <a:avLst/>
          </a:prstGeom>
          <a:noFill/>
        </p:spPr>
        <p:txBody>
          <a:bodyPr wrap="square" rtlCol="0">
            <a:spAutoFit/>
          </a:bodyPr>
          <a:lstStyle/>
          <a:p>
            <a:pPr algn="ctr"/>
            <a:r>
              <a:rPr lang="en-US" sz="4000" dirty="0">
                <a:solidFill>
                  <a:srgbClr val="00B050"/>
                </a:solidFill>
                <a:latin typeface="Hoosie" panose="02000000000000000000" pitchFamily="2" charset="0"/>
              </a:rPr>
              <a:t>French</a:t>
            </a:r>
          </a:p>
          <a:p>
            <a:pPr algn="ctr"/>
            <a:r>
              <a:rPr lang="en-US" sz="4000" dirty="0">
                <a:solidFill>
                  <a:srgbClr val="00B050"/>
                </a:solidFill>
                <a:latin typeface="Hoosie" panose="02000000000000000000" pitchFamily="2" charset="0"/>
              </a:rPr>
              <a:t>Japanese</a:t>
            </a:r>
          </a:p>
          <a:p>
            <a:pPr algn="ctr"/>
            <a:r>
              <a:rPr lang="en-US" sz="4000" dirty="0">
                <a:solidFill>
                  <a:srgbClr val="00B050"/>
                </a:solidFill>
                <a:latin typeface="Hoosie" panose="02000000000000000000" pitchFamily="2" charset="0"/>
              </a:rPr>
              <a:t>Tech &amp; Design</a:t>
            </a:r>
          </a:p>
          <a:p>
            <a:pPr algn="ctr"/>
            <a:r>
              <a:rPr lang="en-US" sz="4000" dirty="0">
                <a:solidFill>
                  <a:srgbClr val="00B050"/>
                </a:solidFill>
                <a:latin typeface="Hoosie" panose="02000000000000000000" pitchFamily="2" charset="0"/>
              </a:rPr>
              <a:t>Entrepreneurship &amp; Marketing</a:t>
            </a:r>
          </a:p>
          <a:p>
            <a:pPr algn="ctr"/>
            <a:r>
              <a:rPr lang="en-US" sz="4000" dirty="0">
                <a:solidFill>
                  <a:srgbClr val="00B050"/>
                </a:solidFill>
                <a:latin typeface="Hoosie" panose="02000000000000000000" pitchFamily="2" charset="0"/>
              </a:rPr>
              <a:t>Power Tech</a:t>
            </a:r>
          </a:p>
          <a:p>
            <a:pPr algn="ctr"/>
            <a:r>
              <a:rPr lang="en-US" sz="4000" dirty="0">
                <a:solidFill>
                  <a:srgbClr val="00B050"/>
                </a:solidFill>
                <a:latin typeface="Hoosie" panose="02000000000000000000" pitchFamily="2" charset="0"/>
              </a:rPr>
              <a:t>Robotics</a:t>
            </a:r>
          </a:p>
        </p:txBody>
      </p:sp>
    </p:spTree>
    <p:extLst>
      <p:ext uri="{BB962C8B-B14F-4D97-AF65-F5344CB8AC3E}">
        <p14:creationId xmlns:p14="http://schemas.microsoft.com/office/powerpoint/2010/main" val="1636457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C96A4-3293-34E2-37D4-3BBCA9BA54E8}"/>
              </a:ext>
            </a:extLst>
          </p:cNvPr>
          <p:cNvSpPr>
            <a:spLocks noGrp="1"/>
          </p:cNvSpPr>
          <p:nvPr>
            <p:ph type="title"/>
          </p:nvPr>
        </p:nvSpPr>
        <p:spPr>
          <a:xfrm>
            <a:off x="1141414" y="338667"/>
            <a:ext cx="9905998" cy="1468582"/>
          </a:xfrm>
        </p:spPr>
        <p:txBody>
          <a:bodyPr>
            <a:normAutofit/>
          </a:bodyPr>
          <a:lstStyle/>
          <a:p>
            <a:r>
              <a:rPr lang="en-US" dirty="0"/>
              <a:t>Specialized Courses</a:t>
            </a:r>
          </a:p>
        </p:txBody>
      </p:sp>
      <p:graphicFrame>
        <p:nvGraphicFramePr>
          <p:cNvPr id="5" name="Content Placeholder 2">
            <a:extLst>
              <a:ext uri="{FF2B5EF4-FFF2-40B4-BE49-F238E27FC236}">
                <a16:creationId xmlns:a16="http://schemas.microsoft.com/office/drawing/2014/main" id="{5EDD253F-A688-4CFA-D2BD-EE311AF4CEE6}"/>
              </a:ext>
            </a:extLst>
          </p:cNvPr>
          <p:cNvGraphicFramePr>
            <a:graphicFrameLocks noGrp="1"/>
          </p:cNvGraphicFramePr>
          <p:nvPr>
            <p:ph idx="1"/>
            <p:extLst>
              <p:ext uri="{D42A27DB-BD31-4B8C-83A1-F6EECF244321}">
                <p14:modId xmlns:p14="http://schemas.microsoft.com/office/powerpoint/2010/main" val="2942624863"/>
              </p:ext>
            </p:extLst>
          </p:nvPr>
        </p:nvGraphicFramePr>
        <p:xfrm>
          <a:off x="1141413" y="1930400"/>
          <a:ext cx="9906000" cy="33874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oup 5">
            <a:extLst>
              <a:ext uri="{FF2B5EF4-FFF2-40B4-BE49-F238E27FC236}">
                <a16:creationId xmlns:a16="http://schemas.microsoft.com/office/drawing/2014/main" id="{25F92038-96BC-B9F7-2013-FCAE55EA587D}"/>
              </a:ext>
            </a:extLst>
          </p:cNvPr>
          <p:cNvGrpSpPr/>
          <p:nvPr/>
        </p:nvGrpSpPr>
        <p:grpSpPr>
          <a:xfrm>
            <a:off x="2585208" y="5807772"/>
            <a:ext cx="8174336" cy="1423121"/>
            <a:chOff x="944483" y="2010462"/>
            <a:chExt cx="3720095" cy="1423121"/>
          </a:xfrm>
        </p:grpSpPr>
        <p:sp>
          <p:nvSpPr>
            <p:cNvPr id="7" name="Rectangle 6">
              <a:extLst>
                <a:ext uri="{FF2B5EF4-FFF2-40B4-BE49-F238E27FC236}">
                  <a16:creationId xmlns:a16="http://schemas.microsoft.com/office/drawing/2014/main" id="{9DCDE8FF-8E60-EC85-7E9B-AB31FC1086A4}"/>
                </a:ext>
              </a:extLst>
            </p:cNvPr>
            <p:cNvSpPr/>
            <p:nvPr/>
          </p:nvSpPr>
          <p:spPr>
            <a:xfrm>
              <a:off x="1368328" y="2010462"/>
              <a:ext cx="3296250" cy="135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8" name="TextBox 7">
              <a:extLst>
                <a:ext uri="{FF2B5EF4-FFF2-40B4-BE49-F238E27FC236}">
                  <a16:creationId xmlns:a16="http://schemas.microsoft.com/office/drawing/2014/main" id="{8B65CC06-C33C-851B-CB53-7F5AD1F8601C}"/>
                </a:ext>
              </a:extLst>
            </p:cNvPr>
            <p:cNvSpPr txBox="1"/>
            <p:nvPr/>
          </p:nvSpPr>
          <p:spPr>
            <a:xfrm>
              <a:off x="944483" y="2083583"/>
              <a:ext cx="3296250" cy="135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US" sz="2400" dirty="0"/>
                <a:t>*An online Expression of Interest Form must be completed for Specialized Courses. </a:t>
              </a:r>
              <a:endParaRPr lang="en-US" sz="2400" kern="1200" dirty="0"/>
            </a:p>
          </p:txBody>
        </p:sp>
      </p:grpSp>
    </p:spTree>
    <p:extLst>
      <p:ext uri="{BB962C8B-B14F-4D97-AF65-F5344CB8AC3E}">
        <p14:creationId xmlns:p14="http://schemas.microsoft.com/office/powerpoint/2010/main" val="39020381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C05964-A594-7156-3577-BDF3EC9A75AD}"/>
              </a:ext>
            </a:extLst>
          </p:cNvPr>
          <p:cNvPicPr>
            <a:picLocks noChangeAspect="1"/>
          </p:cNvPicPr>
          <p:nvPr/>
        </p:nvPicPr>
        <p:blipFill rotWithShape="1">
          <a:blip r:embed="rId3"/>
          <a:srcRect t="2235" b="6734"/>
          <a:stretch/>
        </p:blipFill>
        <p:spPr>
          <a:xfrm>
            <a:off x="1180739" y="720348"/>
            <a:ext cx="9884439" cy="521877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2034940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8E404-654C-4185-557A-6EF51835DF83}"/>
              </a:ext>
            </a:extLst>
          </p:cNvPr>
          <p:cNvSpPr>
            <a:spLocks noGrp="1"/>
          </p:cNvSpPr>
          <p:nvPr>
            <p:ph type="title"/>
          </p:nvPr>
        </p:nvSpPr>
        <p:spPr>
          <a:xfrm>
            <a:off x="8509380" y="2634989"/>
            <a:ext cx="9905998" cy="1515534"/>
          </a:xfrm>
        </p:spPr>
        <p:txBody>
          <a:bodyPr>
            <a:normAutofit fontScale="90000"/>
          </a:bodyPr>
          <a:lstStyle/>
          <a:p>
            <a:r>
              <a:rPr lang="en-US" dirty="0"/>
              <a:t>Example </a:t>
            </a:r>
            <a:br>
              <a:rPr lang="en-US" dirty="0"/>
            </a:br>
            <a:r>
              <a:rPr lang="en-US" dirty="0"/>
              <a:t>English Track </a:t>
            </a:r>
            <a:br>
              <a:rPr lang="en-US" dirty="0"/>
            </a:br>
            <a:r>
              <a:rPr lang="en-US" dirty="0"/>
              <a:t>Schedules</a:t>
            </a:r>
          </a:p>
        </p:txBody>
      </p:sp>
      <p:pic>
        <p:nvPicPr>
          <p:cNvPr id="5" name="Picture 4">
            <a:extLst>
              <a:ext uri="{FF2B5EF4-FFF2-40B4-BE49-F238E27FC236}">
                <a16:creationId xmlns:a16="http://schemas.microsoft.com/office/drawing/2014/main" id="{E6F3E07A-7169-0E60-AA00-1D906A5E80ED}"/>
              </a:ext>
            </a:extLst>
          </p:cNvPr>
          <p:cNvPicPr>
            <a:picLocks noChangeAspect="1"/>
          </p:cNvPicPr>
          <p:nvPr/>
        </p:nvPicPr>
        <p:blipFill>
          <a:blip r:embed="rId2"/>
          <a:stretch>
            <a:fillRect/>
          </a:stretch>
        </p:blipFill>
        <p:spPr>
          <a:xfrm>
            <a:off x="280072" y="962671"/>
            <a:ext cx="8003691" cy="4997861"/>
          </a:xfrm>
          <a:prstGeom prst="rect">
            <a:avLst/>
          </a:prstGeom>
        </p:spPr>
      </p:pic>
    </p:spTree>
    <p:extLst>
      <p:ext uri="{BB962C8B-B14F-4D97-AF65-F5344CB8AC3E}">
        <p14:creationId xmlns:p14="http://schemas.microsoft.com/office/powerpoint/2010/main" val="29879783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39B01-2EF1-0A01-F60A-E6A268B249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E63968-24EF-668B-4FD6-D3B62800E068}"/>
              </a:ext>
            </a:extLst>
          </p:cNvPr>
          <p:cNvSpPr>
            <a:spLocks noGrp="1"/>
          </p:cNvSpPr>
          <p:nvPr>
            <p:ph type="title"/>
          </p:nvPr>
        </p:nvSpPr>
        <p:spPr>
          <a:xfrm>
            <a:off x="8509380" y="2634989"/>
            <a:ext cx="9905998" cy="1515534"/>
          </a:xfrm>
        </p:spPr>
        <p:txBody>
          <a:bodyPr>
            <a:normAutofit fontScale="90000"/>
          </a:bodyPr>
          <a:lstStyle/>
          <a:p>
            <a:r>
              <a:rPr lang="en-US" dirty="0"/>
              <a:t>Example </a:t>
            </a:r>
            <a:br>
              <a:rPr lang="en-US" dirty="0"/>
            </a:br>
            <a:r>
              <a:rPr lang="en-US" dirty="0"/>
              <a:t>English Track </a:t>
            </a:r>
            <a:br>
              <a:rPr lang="en-US" dirty="0"/>
            </a:br>
            <a:r>
              <a:rPr lang="en-US" dirty="0"/>
              <a:t>Schedules</a:t>
            </a:r>
          </a:p>
        </p:txBody>
      </p:sp>
      <p:pic>
        <p:nvPicPr>
          <p:cNvPr id="4" name="Picture 3" descr="A table with text and numbers&#10;&#10;AI-generated content may be incorrect.">
            <a:extLst>
              <a:ext uri="{FF2B5EF4-FFF2-40B4-BE49-F238E27FC236}">
                <a16:creationId xmlns:a16="http://schemas.microsoft.com/office/drawing/2014/main" id="{8CC969E4-3CA6-6D4A-19B4-C8E490B2A09A}"/>
              </a:ext>
            </a:extLst>
          </p:cNvPr>
          <p:cNvPicPr>
            <a:picLocks noChangeAspect="1"/>
          </p:cNvPicPr>
          <p:nvPr/>
        </p:nvPicPr>
        <p:blipFill>
          <a:blip r:embed="rId3"/>
          <a:stretch>
            <a:fillRect/>
          </a:stretch>
        </p:blipFill>
        <p:spPr>
          <a:xfrm>
            <a:off x="455082" y="1099478"/>
            <a:ext cx="7715509" cy="4659044"/>
          </a:xfrm>
          <a:prstGeom prst="rect">
            <a:avLst/>
          </a:prstGeom>
        </p:spPr>
      </p:pic>
    </p:spTree>
    <p:extLst>
      <p:ext uri="{BB962C8B-B14F-4D97-AF65-F5344CB8AC3E}">
        <p14:creationId xmlns:p14="http://schemas.microsoft.com/office/powerpoint/2010/main" val="82385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B9565-AC2A-C7EC-9437-CEF1D2C0FF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74EF9B-CD2C-A6CA-C337-023F1AA574EF}"/>
              </a:ext>
            </a:extLst>
          </p:cNvPr>
          <p:cNvSpPr>
            <a:spLocks noGrp="1"/>
          </p:cNvSpPr>
          <p:nvPr>
            <p:ph type="title"/>
          </p:nvPr>
        </p:nvSpPr>
        <p:spPr>
          <a:xfrm>
            <a:off x="8509380" y="2634989"/>
            <a:ext cx="9905998" cy="1515534"/>
          </a:xfrm>
        </p:spPr>
        <p:txBody>
          <a:bodyPr>
            <a:normAutofit fontScale="90000"/>
          </a:bodyPr>
          <a:lstStyle/>
          <a:p>
            <a:r>
              <a:rPr lang="en-US" dirty="0"/>
              <a:t>Example </a:t>
            </a:r>
            <a:br>
              <a:rPr lang="en-US" dirty="0"/>
            </a:br>
            <a:r>
              <a:rPr lang="en-US" dirty="0"/>
              <a:t>English Track </a:t>
            </a:r>
            <a:br>
              <a:rPr lang="en-US" dirty="0"/>
            </a:br>
            <a:r>
              <a:rPr lang="en-US" dirty="0"/>
              <a:t>Schedules</a:t>
            </a:r>
          </a:p>
        </p:txBody>
      </p:sp>
      <p:pic>
        <p:nvPicPr>
          <p:cNvPr id="5" name="Picture 4" descr="A screenshot of a table&#10;&#10;AI-generated content may be incorrect.">
            <a:extLst>
              <a:ext uri="{FF2B5EF4-FFF2-40B4-BE49-F238E27FC236}">
                <a16:creationId xmlns:a16="http://schemas.microsoft.com/office/drawing/2014/main" id="{EBE29B2D-355D-4814-8B78-B32B9C5B5AC2}"/>
              </a:ext>
            </a:extLst>
          </p:cNvPr>
          <p:cNvPicPr>
            <a:picLocks noChangeAspect="1"/>
          </p:cNvPicPr>
          <p:nvPr/>
        </p:nvPicPr>
        <p:blipFill>
          <a:blip r:embed="rId3"/>
          <a:stretch>
            <a:fillRect/>
          </a:stretch>
        </p:blipFill>
        <p:spPr>
          <a:xfrm>
            <a:off x="482221" y="2326216"/>
            <a:ext cx="7727534" cy="2205567"/>
          </a:xfrm>
          <a:prstGeom prst="rect">
            <a:avLst/>
          </a:prstGeom>
        </p:spPr>
      </p:pic>
    </p:spTree>
    <p:extLst>
      <p:ext uri="{BB962C8B-B14F-4D97-AF65-F5344CB8AC3E}">
        <p14:creationId xmlns:p14="http://schemas.microsoft.com/office/powerpoint/2010/main" val="19107776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67B64-3AD1-6F8C-4C2A-A627BD7C1B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AADE66-3B5F-E43E-8F2E-E8A2722D3FE9}"/>
              </a:ext>
            </a:extLst>
          </p:cNvPr>
          <p:cNvSpPr>
            <a:spLocks noGrp="1"/>
          </p:cNvSpPr>
          <p:nvPr>
            <p:ph type="title"/>
          </p:nvPr>
        </p:nvSpPr>
        <p:spPr>
          <a:xfrm>
            <a:off x="8255380" y="2634989"/>
            <a:ext cx="9905998" cy="1515534"/>
          </a:xfrm>
        </p:spPr>
        <p:txBody>
          <a:bodyPr>
            <a:normAutofit fontScale="90000"/>
          </a:bodyPr>
          <a:lstStyle/>
          <a:p>
            <a:r>
              <a:rPr lang="en-US" dirty="0"/>
              <a:t>Example </a:t>
            </a:r>
            <a:br>
              <a:rPr lang="en-US" dirty="0"/>
            </a:br>
            <a:r>
              <a:rPr lang="en-US" dirty="0"/>
              <a:t>French Immersion</a:t>
            </a:r>
            <a:br>
              <a:rPr lang="en-US" dirty="0"/>
            </a:br>
            <a:r>
              <a:rPr lang="en-US" dirty="0"/>
              <a:t>Track </a:t>
            </a:r>
            <a:br>
              <a:rPr lang="en-US" dirty="0"/>
            </a:br>
            <a:r>
              <a:rPr lang="en-US" dirty="0"/>
              <a:t>Schedules</a:t>
            </a:r>
          </a:p>
        </p:txBody>
      </p:sp>
      <p:pic>
        <p:nvPicPr>
          <p:cNvPr id="4" name="Picture 3" descr="A table with numbers and text&#10;&#10;AI-generated content may be incorrect.">
            <a:extLst>
              <a:ext uri="{FF2B5EF4-FFF2-40B4-BE49-F238E27FC236}">
                <a16:creationId xmlns:a16="http://schemas.microsoft.com/office/drawing/2014/main" id="{201A8DDB-4600-29D4-9B82-F905FDDD43D3}"/>
              </a:ext>
            </a:extLst>
          </p:cNvPr>
          <p:cNvPicPr>
            <a:picLocks noChangeAspect="1"/>
          </p:cNvPicPr>
          <p:nvPr/>
        </p:nvPicPr>
        <p:blipFill>
          <a:blip r:embed="rId3"/>
          <a:stretch>
            <a:fillRect/>
          </a:stretch>
        </p:blipFill>
        <p:spPr>
          <a:xfrm>
            <a:off x="406400" y="936994"/>
            <a:ext cx="7596717" cy="4911524"/>
          </a:xfrm>
          <a:prstGeom prst="rect">
            <a:avLst/>
          </a:prstGeom>
        </p:spPr>
      </p:pic>
    </p:spTree>
    <p:extLst>
      <p:ext uri="{BB962C8B-B14F-4D97-AF65-F5344CB8AC3E}">
        <p14:creationId xmlns:p14="http://schemas.microsoft.com/office/powerpoint/2010/main" val="721445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BAAD1-C06B-8371-849D-87F34FED6A36}"/>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26429380-B7E1-6E64-8E2D-8BC60F60D401}"/>
              </a:ext>
            </a:extLst>
          </p:cNvPr>
          <p:cNvSpPr>
            <a:spLocks noGrp="1"/>
          </p:cNvSpPr>
          <p:nvPr>
            <p:ph type="title"/>
          </p:nvPr>
        </p:nvSpPr>
        <p:spPr>
          <a:xfrm>
            <a:off x="8409315" y="2006219"/>
            <a:ext cx="3369133" cy="2060767"/>
          </a:xfrm>
        </p:spPr>
        <p:txBody>
          <a:bodyPr vert="horz" lIns="91440" tIns="45720" rIns="91440" bIns="45720" rtlCol="0" anchor="b">
            <a:normAutofit fontScale="90000"/>
          </a:bodyPr>
          <a:lstStyle/>
          <a:p>
            <a:pPr algn="ctr">
              <a:lnSpc>
                <a:spcPct val="90000"/>
              </a:lnSpc>
            </a:pPr>
            <a:r>
              <a:rPr lang="en-US" sz="3700" dirty="0">
                <a:effectLst>
                  <a:glow rad="38100">
                    <a:schemeClr val="bg1">
                      <a:lumMod val="65000"/>
                      <a:lumOff val="35000"/>
                      <a:alpha val="50000"/>
                    </a:schemeClr>
                  </a:glow>
                  <a:outerShdw blurRad="28575" dist="31750" dir="13200000" algn="tl" rotWithShape="0">
                    <a:srgbClr val="000000">
                      <a:alpha val="25000"/>
                    </a:srgbClr>
                  </a:outerShdw>
                </a:effectLst>
              </a:rPr>
              <a:t>Step 1:</a:t>
            </a:r>
            <a:br>
              <a:rPr lang="en-US" sz="3700" dirty="0">
                <a:effectLst>
                  <a:glow rad="38100">
                    <a:schemeClr val="bg1">
                      <a:lumMod val="65000"/>
                      <a:lumOff val="35000"/>
                      <a:alpha val="50000"/>
                    </a:schemeClr>
                  </a:glow>
                  <a:outerShdw blurRad="28575" dist="31750" dir="13200000" algn="tl" rotWithShape="0">
                    <a:srgbClr val="000000">
                      <a:alpha val="25000"/>
                    </a:srgbClr>
                  </a:outerShdw>
                </a:effectLst>
              </a:rPr>
            </a:br>
            <a:br>
              <a:rPr lang="en-US" sz="37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2500" dirty="0">
                <a:effectLst>
                  <a:glow rad="38100">
                    <a:schemeClr val="bg1">
                      <a:lumMod val="65000"/>
                      <a:lumOff val="35000"/>
                      <a:alpha val="50000"/>
                    </a:schemeClr>
                  </a:glow>
                  <a:outerShdw blurRad="28575" dist="31750" dir="13200000" algn="tl" rotWithShape="0">
                    <a:srgbClr val="000000">
                      <a:alpha val="25000"/>
                    </a:srgbClr>
                  </a:outerShdw>
                </a:effectLst>
              </a:rPr>
              <a:t>Choose your Physical &amp; Health Education class</a:t>
            </a:r>
          </a:p>
        </p:txBody>
      </p:sp>
      <p:pic>
        <p:nvPicPr>
          <p:cNvPr id="5" name="Picture 4" descr="A close up of a questionnaire&#10;&#10;AI-generated content may be incorrect.">
            <a:extLst>
              <a:ext uri="{FF2B5EF4-FFF2-40B4-BE49-F238E27FC236}">
                <a16:creationId xmlns:a16="http://schemas.microsoft.com/office/drawing/2014/main" id="{CF0D68B0-9088-6526-C94C-F711D5D9CB02}"/>
              </a:ext>
            </a:extLst>
          </p:cNvPr>
          <p:cNvPicPr>
            <a:picLocks noChangeAspect="1"/>
          </p:cNvPicPr>
          <p:nvPr/>
        </p:nvPicPr>
        <p:blipFill>
          <a:blip r:embed="rId2"/>
          <a:stretch>
            <a:fillRect/>
          </a:stretch>
        </p:blipFill>
        <p:spPr>
          <a:xfrm>
            <a:off x="636915" y="877685"/>
            <a:ext cx="7772400" cy="5102630"/>
          </a:xfrm>
          <a:prstGeom prst="rect">
            <a:avLst/>
          </a:prstGeom>
        </p:spPr>
      </p:pic>
      <p:sp>
        <p:nvSpPr>
          <p:cNvPr id="6" name="Oval 5">
            <a:extLst>
              <a:ext uri="{FF2B5EF4-FFF2-40B4-BE49-F238E27FC236}">
                <a16:creationId xmlns:a16="http://schemas.microsoft.com/office/drawing/2014/main" id="{11D1FF74-2EA1-CD3E-0F1C-492120270F15}"/>
              </a:ext>
            </a:extLst>
          </p:cNvPr>
          <p:cNvSpPr/>
          <p:nvPr/>
        </p:nvSpPr>
        <p:spPr>
          <a:xfrm>
            <a:off x="2919104" y="5132612"/>
            <a:ext cx="2956763" cy="84770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29637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8D898-B6D8-3E60-EFF1-D5A338CD5A28}"/>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98A8EFC2-42B9-A2EA-3D47-7718531200AF}"/>
              </a:ext>
            </a:extLst>
          </p:cNvPr>
          <p:cNvSpPr>
            <a:spLocks noGrp="1"/>
          </p:cNvSpPr>
          <p:nvPr>
            <p:ph type="title"/>
          </p:nvPr>
        </p:nvSpPr>
        <p:spPr>
          <a:xfrm>
            <a:off x="8540794" y="2060812"/>
            <a:ext cx="3369133" cy="2438986"/>
          </a:xfrm>
        </p:spPr>
        <p:txBody>
          <a:bodyPr vert="horz" lIns="91440" tIns="45720" rIns="91440" bIns="45720" rtlCol="0" anchor="b">
            <a:normAutofit/>
          </a:bodyPr>
          <a:lstStyle/>
          <a:p>
            <a:pPr algn="ctr">
              <a:lnSpc>
                <a:spcPct val="90000"/>
              </a:lnSpc>
            </a:pPr>
            <a:r>
              <a:rPr lang="en-US" sz="3700" dirty="0">
                <a:effectLst>
                  <a:glow rad="38100">
                    <a:schemeClr val="bg1">
                      <a:lumMod val="65000"/>
                      <a:lumOff val="35000"/>
                      <a:alpha val="50000"/>
                    </a:schemeClr>
                  </a:glow>
                  <a:outerShdw blurRad="28575" dist="31750" dir="13200000" algn="tl" rotWithShape="0">
                    <a:srgbClr val="000000">
                      <a:alpha val="25000"/>
                    </a:srgbClr>
                  </a:outerShdw>
                </a:effectLst>
              </a:rPr>
              <a:t>Step 2: </a:t>
            </a:r>
            <a:br>
              <a:rPr lang="en-US" sz="3700" dirty="0">
                <a:effectLst>
                  <a:glow rad="38100">
                    <a:schemeClr val="bg1">
                      <a:lumMod val="65000"/>
                      <a:lumOff val="35000"/>
                      <a:alpha val="50000"/>
                    </a:schemeClr>
                  </a:glow>
                  <a:outerShdw blurRad="28575" dist="31750" dir="13200000" algn="tl" rotWithShape="0">
                    <a:srgbClr val="000000">
                      <a:alpha val="25000"/>
                    </a:srgbClr>
                  </a:outerShdw>
                </a:effectLst>
              </a:rPr>
            </a:br>
            <a:br>
              <a:rPr lang="en-US" sz="37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2500" dirty="0">
                <a:effectLst>
                  <a:glow rad="38100">
                    <a:schemeClr val="bg1">
                      <a:lumMod val="65000"/>
                      <a:lumOff val="35000"/>
                      <a:alpha val="50000"/>
                    </a:schemeClr>
                  </a:glow>
                  <a:outerShdw blurRad="28575" dist="31750" dir="13200000" algn="tl" rotWithShape="0">
                    <a:srgbClr val="000000">
                      <a:alpha val="25000"/>
                    </a:srgbClr>
                  </a:outerShdw>
                </a:effectLst>
              </a:rPr>
              <a:t>Rank the electives in order of preference</a:t>
            </a:r>
          </a:p>
        </p:txBody>
      </p:sp>
      <p:pic>
        <p:nvPicPr>
          <p:cNvPr id="3" name="Picture 2" descr="A screenshot of a computer screen&#10;&#10;AI-generated content may be incorrect.">
            <a:extLst>
              <a:ext uri="{FF2B5EF4-FFF2-40B4-BE49-F238E27FC236}">
                <a16:creationId xmlns:a16="http://schemas.microsoft.com/office/drawing/2014/main" id="{89D833E0-B913-C17C-6BC5-F3DDB4381C5C}"/>
              </a:ext>
            </a:extLst>
          </p:cNvPr>
          <p:cNvPicPr>
            <a:picLocks noChangeAspect="1"/>
          </p:cNvPicPr>
          <p:nvPr/>
        </p:nvPicPr>
        <p:blipFill>
          <a:blip r:embed="rId3"/>
          <a:stretch>
            <a:fillRect/>
          </a:stretch>
        </p:blipFill>
        <p:spPr>
          <a:xfrm>
            <a:off x="577325" y="1411880"/>
            <a:ext cx="7772400" cy="4440052"/>
          </a:xfrm>
          <a:prstGeom prst="rect">
            <a:avLst/>
          </a:prstGeom>
        </p:spPr>
      </p:pic>
      <p:sp>
        <p:nvSpPr>
          <p:cNvPr id="6" name="Oval 5">
            <a:extLst>
              <a:ext uri="{FF2B5EF4-FFF2-40B4-BE49-F238E27FC236}">
                <a16:creationId xmlns:a16="http://schemas.microsoft.com/office/drawing/2014/main" id="{225E89BC-2378-6714-8549-9CB3E42CBCED}"/>
              </a:ext>
            </a:extLst>
          </p:cNvPr>
          <p:cNvSpPr/>
          <p:nvPr/>
        </p:nvSpPr>
        <p:spPr>
          <a:xfrm>
            <a:off x="2567802" y="2429302"/>
            <a:ext cx="762000" cy="360300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79150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C57E6-11C3-554D-DCBA-E5C53E4D9AC9}"/>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00F0F985-E605-8356-5212-A14E00631162}"/>
              </a:ext>
            </a:extLst>
          </p:cNvPr>
          <p:cNvSpPr>
            <a:spLocks noGrp="1"/>
          </p:cNvSpPr>
          <p:nvPr>
            <p:ph type="title"/>
          </p:nvPr>
        </p:nvSpPr>
        <p:spPr>
          <a:xfrm>
            <a:off x="8409315" y="379275"/>
            <a:ext cx="3369133" cy="5461967"/>
          </a:xfrm>
        </p:spPr>
        <p:txBody>
          <a:bodyPr vert="horz" lIns="91440" tIns="45720" rIns="91440" bIns="45720" rtlCol="0" anchor="b">
            <a:normAutofit fontScale="90000"/>
          </a:bodyPr>
          <a:lstStyle/>
          <a:p>
            <a:pPr algn="ctr">
              <a:lnSpc>
                <a:spcPct val="90000"/>
              </a:lnSpc>
            </a:pPr>
            <a:r>
              <a:rPr lang="en-US" sz="4000" dirty="0">
                <a:effectLst>
                  <a:glow rad="38100">
                    <a:schemeClr val="bg1">
                      <a:lumMod val="65000"/>
                      <a:lumOff val="35000"/>
                      <a:alpha val="50000"/>
                    </a:schemeClr>
                  </a:glow>
                  <a:outerShdw blurRad="28575" dist="31750" dir="13200000" algn="tl" rotWithShape="0">
                    <a:srgbClr val="000000">
                      <a:alpha val="25000"/>
                    </a:srgbClr>
                  </a:outerShdw>
                </a:effectLst>
              </a:rPr>
              <a:t>Step 3: </a:t>
            </a:r>
            <a:br>
              <a:rPr lang="en-US" sz="4000" dirty="0">
                <a:effectLst>
                  <a:glow rad="38100">
                    <a:schemeClr val="bg1">
                      <a:lumMod val="65000"/>
                      <a:lumOff val="35000"/>
                      <a:alpha val="50000"/>
                    </a:schemeClr>
                  </a:glow>
                  <a:outerShdw blurRad="28575" dist="31750" dir="13200000" algn="tl" rotWithShape="0">
                    <a:srgbClr val="000000">
                      <a:alpha val="25000"/>
                    </a:srgbClr>
                  </a:outerShdw>
                </a:effectLst>
              </a:rPr>
            </a:br>
            <a:br>
              <a:rPr lang="en-US" sz="40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2800" dirty="0">
                <a:effectLst>
                  <a:glow rad="38100">
                    <a:schemeClr val="bg1">
                      <a:lumMod val="65000"/>
                      <a:lumOff val="35000"/>
                      <a:alpha val="50000"/>
                    </a:schemeClr>
                  </a:glow>
                  <a:outerShdw blurRad="28575" dist="31750" dir="13200000" algn="tl" rotWithShape="0">
                    <a:srgbClr val="000000">
                      <a:alpha val="25000"/>
                    </a:srgbClr>
                  </a:outerShdw>
                </a:effectLst>
              </a:rPr>
              <a:t>Check the 2 Term or Linear electives you would like to take</a:t>
            </a:r>
            <a:br>
              <a:rPr lang="en-US" sz="2800" dirty="0">
                <a:effectLst>
                  <a:glow rad="38100">
                    <a:schemeClr val="bg1">
                      <a:lumMod val="65000"/>
                      <a:lumOff val="35000"/>
                      <a:alpha val="50000"/>
                    </a:schemeClr>
                  </a:glow>
                  <a:outerShdw blurRad="28575" dist="31750" dir="13200000" algn="tl" rotWithShape="0">
                    <a:srgbClr val="000000">
                      <a:alpha val="25000"/>
                    </a:srgbClr>
                  </a:outerShdw>
                </a:effectLst>
              </a:rPr>
            </a:br>
            <a:br>
              <a:rPr lang="en-US" sz="28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4000" dirty="0">
                <a:effectLst>
                  <a:glow rad="38100">
                    <a:schemeClr val="bg1">
                      <a:lumMod val="65000"/>
                      <a:lumOff val="35000"/>
                      <a:alpha val="50000"/>
                    </a:schemeClr>
                  </a:glow>
                  <a:outerShdw blurRad="28575" dist="31750" dir="13200000" algn="tl" rotWithShape="0">
                    <a:srgbClr val="000000">
                      <a:alpha val="25000"/>
                    </a:srgbClr>
                  </a:outerShdw>
                </a:effectLst>
              </a:rPr>
              <a:t>Step 4:</a:t>
            </a:r>
            <a:br>
              <a:rPr lang="en-US" sz="4000" dirty="0">
                <a:effectLst>
                  <a:glow rad="38100">
                    <a:schemeClr val="bg1">
                      <a:lumMod val="65000"/>
                      <a:lumOff val="35000"/>
                      <a:alpha val="50000"/>
                    </a:schemeClr>
                  </a:glow>
                  <a:outerShdw blurRad="28575" dist="31750" dir="13200000" algn="tl" rotWithShape="0">
                    <a:srgbClr val="000000">
                      <a:alpha val="25000"/>
                    </a:srgbClr>
                  </a:outerShdw>
                </a:effectLst>
              </a:rPr>
            </a:br>
            <a:br>
              <a:rPr lang="en-US" sz="40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2700" dirty="0">
                <a:effectLst>
                  <a:glow rad="38100">
                    <a:schemeClr val="bg1">
                      <a:lumMod val="65000"/>
                      <a:lumOff val="35000"/>
                      <a:alpha val="50000"/>
                    </a:schemeClr>
                  </a:glow>
                  <a:outerShdw blurRad="28575" dist="31750" dir="13200000" algn="tl" rotWithShape="0">
                    <a:srgbClr val="000000">
                      <a:alpha val="25000"/>
                    </a:srgbClr>
                  </a:outerShdw>
                </a:effectLst>
              </a:rPr>
              <a:t>Check any Out of Timetable Courses you would like to take</a:t>
            </a:r>
          </a:p>
        </p:txBody>
      </p:sp>
      <p:pic>
        <p:nvPicPr>
          <p:cNvPr id="4" name="Picture 3" descr="A group of school classes&#10;&#10;AI-generated content may be incorrect.">
            <a:extLst>
              <a:ext uri="{FF2B5EF4-FFF2-40B4-BE49-F238E27FC236}">
                <a16:creationId xmlns:a16="http://schemas.microsoft.com/office/drawing/2014/main" id="{ABBADFDC-1831-F71D-AD7C-A19728A929BB}"/>
              </a:ext>
            </a:extLst>
          </p:cNvPr>
          <p:cNvPicPr>
            <a:picLocks noChangeAspect="1"/>
          </p:cNvPicPr>
          <p:nvPr/>
        </p:nvPicPr>
        <p:blipFill>
          <a:blip r:embed="rId3"/>
          <a:stretch>
            <a:fillRect/>
          </a:stretch>
        </p:blipFill>
        <p:spPr>
          <a:xfrm>
            <a:off x="413552" y="1180063"/>
            <a:ext cx="7772400" cy="4497874"/>
          </a:xfrm>
          <a:prstGeom prst="rect">
            <a:avLst/>
          </a:prstGeom>
        </p:spPr>
      </p:pic>
      <p:sp>
        <p:nvSpPr>
          <p:cNvPr id="5" name="Oval 4">
            <a:extLst>
              <a:ext uri="{FF2B5EF4-FFF2-40B4-BE49-F238E27FC236}">
                <a16:creationId xmlns:a16="http://schemas.microsoft.com/office/drawing/2014/main" id="{279E8D4D-FB45-2523-EC0E-6EA2A23FEACD}"/>
              </a:ext>
            </a:extLst>
          </p:cNvPr>
          <p:cNvSpPr/>
          <p:nvPr/>
        </p:nvSpPr>
        <p:spPr>
          <a:xfrm>
            <a:off x="2972181" y="1845733"/>
            <a:ext cx="407410" cy="143301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3693544-153D-0A8B-4C1E-CE1DAD5EB43E}"/>
              </a:ext>
            </a:extLst>
          </p:cNvPr>
          <p:cNvSpPr/>
          <p:nvPr/>
        </p:nvSpPr>
        <p:spPr>
          <a:xfrm>
            <a:off x="2972181" y="4037248"/>
            <a:ext cx="407410" cy="164068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51651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2DEA3-E07D-306F-11D8-5C8EFE99A07D}"/>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D775DBC7-ACBA-6E81-DFE4-39D68B8E8762}"/>
              </a:ext>
            </a:extLst>
          </p:cNvPr>
          <p:cNvSpPr>
            <a:spLocks noGrp="1"/>
          </p:cNvSpPr>
          <p:nvPr>
            <p:ph type="title"/>
          </p:nvPr>
        </p:nvSpPr>
        <p:spPr>
          <a:xfrm>
            <a:off x="812800" y="1405467"/>
            <a:ext cx="10742285" cy="2252133"/>
          </a:xfrm>
        </p:spPr>
        <p:txBody>
          <a:bodyPr vert="horz" lIns="91440" tIns="45720" rIns="91440" bIns="45720" rtlCol="0" anchor="b">
            <a:normAutofit/>
          </a:bodyPr>
          <a:lstStyle/>
          <a:p>
            <a:pPr algn="ctr">
              <a:lnSpc>
                <a:spcPct val="90000"/>
              </a:lnSpc>
            </a:pPr>
            <a:r>
              <a:rPr lang="en-US" sz="4000" dirty="0">
                <a:effectLst>
                  <a:glow rad="38100">
                    <a:schemeClr val="bg1">
                      <a:lumMod val="65000"/>
                      <a:lumOff val="35000"/>
                      <a:alpha val="50000"/>
                    </a:schemeClr>
                  </a:glow>
                  <a:outerShdw blurRad="28575" dist="31750" dir="13200000" algn="tl" rotWithShape="0">
                    <a:srgbClr val="000000">
                      <a:alpha val="25000"/>
                    </a:srgbClr>
                  </a:outerShdw>
                </a:effectLst>
              </a:rPr>
              <a:t>Sign and return the form by </a:t>
            </a:r>
            <a:br>
              <a:rPr lang="en-US" sz="40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4000" dirty="0">
                <a:solidFill>
                  <a:srgbClr val="FF0000"/>
                </a:solidFill>
                <a:effectLst>
                  <a:glow rad="38100">
                    <a:schemeClr val="bg1">
                      <a:lumMod val="65000"/>
                      <a:lumOff val="35000"/>
                      <a:alpha val="50000"/>
                    </a:schemeClr>
                  </a:glow>
                  <a:outerShdw blurRad="28575" dist="31750" dir="13200000" algn="tl" rotWithShape="0">
                    <a:srgbClr val="000000">
                      <a:alpha val="25000"/>
                    </a:srgbClr>
                  </a:outerShdw>
                </a:effectLst>
              </a:rPr>
              <a:t>Friday March 7</a:t>
            </a:r>
            <a:br>
              <a:rPr lang="en-US" sz="2800" dirty="0">
                <a:effectLst>
                  <a:glow rad="38100">
                    <a:schemeClr val="bg1">
                      <a:lumMod val="65000"/>
                      <a:lumOff val="35000"/>
                      <a:alpha val="50000"/>
                    </a:schemeClr>
                  </a:glow>
                  <a:outerShdw blurRad="28575" dist="31750" dir="13200000" algn="tl" rotWithShape="0">
                    <a:srgbClr val="000000">
                      <a:alpha val="25000"/>
                    </a:srgbClr>
                  </a:outerShdw>
                </a:effectLst>
              </a:rPr>
            </a:br>
            <a:endParaRPr lang="en-US" sz="2700" dirty="0">
              <a:effectLst>
                <a:glow rad="38100">
                  <a:schemeClr val="bg1">
                    <a:lumMod val="65000"/>
                    <a:lumOff val="35000"/>
                    <a:alpha val="50000"/>
                  </a:schemeClr>
                </a:glow>
                <a:outerShdw blurRad="28575" dist="31750" dir="13200000" algn="tl" rotWithShape="0">
                  <a:srgbClr val="000000">
                    <a:alpha val="25000"/>
                  </a:srgbClr>
                </a:outerShdw>
              </a:effectLst>
            </a:endParaRPr>
          </a:p>
        </p:txBody>
      </p:sp>
      <p:pic>
        <p:nvPicPr>
          <p:cNvPr id="4" name="Picture 3">
            <a:extLst>
              <a:ext uri="{FF2B5EF4-FFF2-40B4-BE49-F238E27FC236}">
                <a16:creationId xmlns:a16="http://schemas.microsoft.com/office/drawing/2014/main" id="{BB3D1C77-B0A0-EDC5-ED85-C82FD55BA3FD}"/>
              </a:ext>
            </a:extLst>
          </p:cNvPr>
          <p:cNvPicPr>
            <a:picLocks noChangeAspect="1"/>
          </p:cNvPicPr>
          <p:nvPr/>
        </p:nvPicPr>
        <p:blipFill>
          <a:blip r:embed="rId3"/>
          <a:stretch>
            <a:fillRect/>
          </a:stretch>
        </p:blipFill>
        <p:spPr>
          <a:xfrm>
            <a:off x="2384721" y="4192072"/>
            <a:ext cx="7772400" cy="898543"/>
          </a:xfrm>
          <a:prstGeom prst="rect">
            <a:avLst/>
          </a:prstGeom>
        </p:spPr>
      </p:pic>
      <p:sp>
        <p:nvSpPr>
          <p:cNvPr id="5" name="Oval 4">
            <a:extLst>
              <a:ext uri="{FF2B5EF4-FFF2-40B4-BE49-F238E27FC236}">
                <a16:creationId xmlns:a16="http://schemas.microsoft.com/office/drawing/2014/main" id="{460D91E7-2064-1314-05D3-9EBD18201F2F}"/>
              </a:ext>
            </a:extLst>
          </p:cNvPr>
          <p:cNvSpPr/>
          <p:nvPr/>
        </p:nvSpPr>
        <p:spPr>
          <a:xfrm>
            <a:off x="2499563" y="3898631"/>
            <a:ext cx="2236209" cy="119198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31F659E-D1D6-465A-C4B8-645C8D786E7C}"/>
              </a:ext>
            </a:extLst>
          </p:cNvPr>
          <p:cNvSpPr/>
          <p:nvPr/>
        </p:nvSpPr>
        <p:spPr>
          <a:xfrm>
            <a:off x="5220021" y="3898631"/>
            <a:ext cx="2236209" cy="119198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CEDF80F-F9D9-CB36-4243-EC7A7E0B3608}"/>
              </a:ext>
            </a:extLst>
          </p:cNvPr>
          <p:cNvSpPr/>
          <p:nvPr/>
        </p:nvSpPr>
        <p:spPr>
          <a:xfrm>
            <a:off x="7735173" y="3957732"/>
            <a:ext cx="2236209" cy="119198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54119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4D751FE-F8E8-171A-9930-3B3BCD74BDD0}"/>
              </a:ext>
            </a:extLst>
          </p:cNvPr>
          <p:cNvSpPr>
            <a:spLocks noGrp="1"/>
          </p:cNvSpPr>
          <p:nvPr>
            <p:ph type="title"/>
          </p:nvPr>
        </p:nvSpPr>
        <p:spPr>
          <a:xfrm>
            <a:off x="8185952" y="2006219"/>
            <a:ext cx="3369133" cy="2060767"/>
          </a:xfrm>
        </p:spPr>
        <p:txBody>
          <a:bodyPr vert="horz" lIns="91440" tIns="45720" rIns="91440" bIns="45720" rtlCol="0" anchor="b">
            <a:normAutofit fontScale="90000"/>
          </a:bodyPr>
          <a:lstStyle/>
          <a:p>
            <a:pPr algn="ctr">
              <a:lnSpc>
                <a:spcPct val="90000"/>
              </a:lnSpc>
            </a:pPr>
            <a:r>
              <a:rPr lang="en-US" sz="3700" dirty="0">
                <a:effectLst>
                  <a:glow rad="38100">
                    <a:schemeClr val="bg1">
                      <a:lumMod val="65000"/>
                      <a:lumOff val="35000"/>
                      <a:alpha val="50000"/>
                    </a:schemeClr>
                  </a:glow>
                  <a:outerShdw blurRad="28575" dist="31750" dir="13200000" algn="tl" rotWithShape="0">
                    <a:srgbClr val="000000">
                      <a:alpha val="25000"/>
                    </a:srgbClr>
                  </a:outerShdw>
                </a:effectLst>
              </a:rPr>
              <a:t>Step 1:</a:t>
            </a:r>
            <a:br>
              <a:rPr lang="en-US" sz="3700" dirty="0">
                <a:effectLst>
                  <a:glow rad="38100">
                    <a:schemeClr val="bg1">
                      <a:lumMod val="65000"/>
                      <a:lumOff val="35000"/>
                      <a:alpha val="50000"/>
                    </a:schemeClr>
                  </a:glow>
                  <a:outerShdw blurRad="28575" dist="31750" dir="13200000" algn="tl" rotWithShape="0">
                    <a:srgbClr val="000000">
                      <a:alpha val="25000"/>
                    </a:srgbClr>
                  </a:outerShdw>
                </a:effectLst>
              </a:rPr>
            </a:br>
            <a:br>
              <a:rPr lang="en-US" sz="37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2500" dirty="0">
                <a:effectLst>
                  <a:glow rad="38100">
                    <a:schemeClr val="bg1">
                      <a:lumMod val="65000"/>
                      <a:lumOff val="35000"/>
                      <a:alpha val="50000"/>
                    </a:schemeClr>
                  </a:glow>
                  <a:outerShdw blurRad="28575" dist="31750" dir="13200000" algn="tl" rotWithShape="0">
                    <a:srgbClr val="000000">
                      <a:alpha val="25000"/>
                    </a:srgbClr>
                  </a:outerShdw>
                </a:effectLst>
              </a:rPr>
              <a:t>Choose your Physical &amp; Health Education class</a:t>
            </a:r>
          </a:p>
        </p:txBody>
      </p:sp>
      <p:pic>
        <p:nvPicPr>
          <p:cNvPr id="3" name="Picture 2" descr="A white and black document with text and a green text&#10;&#10;AI-generated content may be incorrect.">
            <a:extLst>
              <a:ext uri="{FF2B5EF4-FFF2-40B4-BE49-F238E27FC236}">
                <a16:creationId xmlns:a16="http://schemas.microsoft.com/office/drawing/2014/main" id="{8B04EC2E-0A21-61A0-A651-FD5A27DEE7AE}"/>
              </a:ext>
            </a:extLst>
          </p:cNvPr>
          <p:cNvPicPr>
            <a:picLocks noChangeAspect="1"/>
          </p:cNvPicPr>
          <p:nvPr/>
        </p:nvPicPr>
        <p:blipFill>
          <a:blip r:embed="rId3"/>
          <a:stretch>
            <a:fillRect/>
          </a:stretch>
        </p:blipFill>
        <p:spPr>
          <a:xfrm>
            <a:off x="636915" y="1001717"/>
            <a:ext cx="6915663" cy="4858253"/>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4" name="Oval 3">
            <a:extLst>
              <a:ext uri="{FF2B5EF4-FFF2-40B4-BE49-F238E27FC236}">
                <a16:creationId xmlns:a16="http://schemas.microsoft.com/office/drawing/2014/main" id="{5C985103-61D2-40CC-91EF-49843CBC06F1}"/>
              </a:ext>
            </a:extLst>
          </p:cNvPr>
          <p:cNvSpPr/>
          <p:nvPr/>
        </p:nvSpPr>
        <p:spPr>
          <a:xfrm>
            <a:off x="2715904" y="5012267"/>
            <a:ext cx="2956763" cy="84770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44340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C9371F72-82DC-FAB9-477D-080172FA1ACE}"/>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BBB35F57-277E-03EB-1726-276634498C5A}"/>
              </a:ext>
            </a:extLst>
          </p:cNvPr>
          <p:cNvSpPr>
            <a:spLocks noGrp="1"/>
          </p:cNvSpPr>
          <p:nvPr>
            <p:ph type="title"/>
          </p:nvPr>
        </p:nvSpPr>
        <p:spPr>
          <a:xfrm>
            <a:off x="8185952" y="2060812"/>
            <a:ext cx="3369133" cy="2438986"/>
          </a:xfrm>
        </p:spPr>
        <p:txBody>
          <a:bodyPr vert="horz" lIns="91440" tIns="45720" rIns="91440" bIns="45720" rtlCol="0" anchor="b">
            <a:normAutofit/>
          </a:bodyPr>
          <a:lstStyle/>
          <a:p>
            <a:pPr algn="ctr">
              <a:lnSpc>
                <a:spcPct val="90000"/>
              </a:lnSpc>
            </a:pPr>
            <a:r>
              <a:rPr lang="en-US" sz="3700" dirty="0">
                <a:effectLst>
                  <a:glow rad="38100">
                    <a:schemeClr val="bg1">
                      <a:lumMod val="65000"/>
                      <a:lumOff val="35000"/>
                      <a:alpha val="50000"/>
                    </a:schemeClr>
                  </a:glow>
                  <a:outerShdw blurRad="28575" dist="31750" dir="13200000" algn="tl" rotWithShape="0">
                    <a:srgbClr val="000000">
                      <a:alpha val="25000"/>
                    </a:srgbClr>
                  </a:outerShdw>
                </a:effectLst>
              </a:rPr>
              <a:t>Step 2: </a:t>
            </a:r>
            <a:br>
              <a:rPr lang="en-US" sz="3700" dirty="0">
                <a:effectLst>
                  <a:glow rad="38100">
                    <a:schemeClr val="bg1">
                      <a:lumMod val="65000"/>
                      <a:lumOff val="35000"/>
                      <a:alpha val="50000"/>
                    </a:schemeClr>
                  </a:glow>
                  <a:outerShdw blurRad="28575" dist="31750" dir="13200000" algn="tl" rotWithShape="0">
                    <a:srgbClr val="000000">
                      <a:alpha val="25000"/>
                    </a:srgbClr>
                  </a:outerShdw>
                </a:effectLst>
              </a:rPr>
            </a:br>
            <a:br>
              <a:rPr lang="en-US" sz="37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2500" dirty="0">
                <a:effectLst>
                  <a:glow rad="38100">
                    <a:schemeClr val="bg1">
                      <a:lumMod val="65000"/>
                      <a:lumOff val="35000"/>
                      <a:alpha val="50000"/>
                    </a:schemeClr>
                  </a:glow>
                  <a:outerShdw blurRad="28575" dist="31750" dir="13200000" algn="tl" rotWithShape="0">
                    <a:srgbClr val="000000">
                      <a:alpha val="25000"/>
                    </a:srgbClr>
                  </a:outerShdw>
                </a:effectLst>
              </a:rPr>
              <a:t>Rank the electives in order of preference</a:t>
            </a:r>
          </a:p>
        </p:txBody>
      </p:sp>
      <p:pic>
        <p:nvPicPr>
          <p:cNvPr id="4" name="Picture 3" descr="A screenshot of a survey&#10;&#10;AI-generated content may be incorrect.">
            <a:extLst>
              <a:ext uri="{FF2B5EF4-FFF2-40B4-BE49-F238E27FC236}">
                <a16:creationId xmlns:a16="http://schemas.microsoft.com/office/drawing/2014/main" id="{BF6935A9-8B09-5EF2-9217-151A1A72EB2E}"/>
              </a:ext>
            </a:extLst>
          </p:cNvPr>
          <p:cNvPicPr>
            <a:picLocks noChangeAspect="1"/>
          </p:cNvPicPr>
          <p:nvPr/>
        </p:nvPicPr>
        <p:blipFill>
          <a:blip r:embed="rId4"/>
          <a:stretch>
            <a:fillRect/>
          </a:stretch>
        </p:blipFill>
        <p:spPr>
          <a:xfrm>
            <a:off x="636915" y="1485815"/>
            <a:ext cx="6915663" cy="3890058"/>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5" name="Oval 4">
            <a:extLst>
              <a:ext uri="{FF2B5EF4-FFF2-40B4-BE49-F238E27FC236}">
                <a16:creationId xmlns:a16="http://schemas.microsoft.com/office/drawing/2014/main" id="{69CBC925-0E0E-63A9-7316-7ABA956C909D}"/>
              </a:ext>
            </a:extLst>
          </p:cNvPr>
          <p:cNvSpPr/>
          <p:nvPr/>
        </p:nvSpPr>
        <p:spPr>
          <a:xfrm>
            <a:off x="2472268" y="2252134"/>
            <a:ext cx="762000" cy="328506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66145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93FF92C9-7965-ED23-BD74-4ADF515B7B15}"/>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5F32515-9322-44A5-8C72-4C7BFB4618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17F13B-5021-454F-90E5-3AB2383BFD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ollage of a group of people&#10;&#10;AI-generated content may be incorrect.">
            <a:extLst>
              <a:ext uri="{FF2B5EF4-FFF2-40B4-BE49-F238E27FC236}">
                <a16:creationId xmlns:a16="http://schemas.microsoft.com/office/drawing/2014/main" id="{90D97D47-174B-2E87-D868-AC85EF3C3733}"/>
              </a:ext>
            </a:extLst>
          </p:cNvPr>
          <p:cNvPicPr>
            <a:picLocks noChangeAspect="1"/>
          </p:cNvPicPr>
          <p:nvPr/>
        </p:nvPicPr>
        <p:blipFill>
          <a:blip r:embed="rId3"/>
          <a:stretch>
            <a:fillRect/>
          </a:stretch>
        </p:blipFill>
        <p:spPr>
          <a:xfrm>
            <a:off x="477012" y="-316992"/>
            <a:ext cx="11237976" cy="7491984"/>
          </a:xfrm>
          <a:prstGeom prst="rect">
            <a:avLst/>
          </a:prstGeom>
        </p:spPr>
      </p:pic>
    </p:spTree>
    <p:extLst>
      <p:ext uri="{BB962C8B-B14F-4D97-AF65-F5344CB8AC3E}">
        <p14:creationId xmlns:p14="http://schemas.microsoft.com/office/powerpoint/2010/main" val="32369487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0C38EDBC-81E0-05C9-EEA3-56D4609C630B}"/>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DFA351AE-2DFE-F23F-8346-8E9782BB4378}"/>
              </a:ext>
            </a:extLst>
          </p:cNvPr>
          <p:cNvSpPr>
            <a:spLocks noGrp="1"/>
          </p:cNvSpPr>
          <p:nvPr>
            <p:ph type="title"/>
          </p:nvPr>
        </p:nvSpPr>
        <p:spPr>
          <a:xfrm>
            <a:off x="8185952" y="379275"/>
            <a:ext cx="3369133" cy="5461967"/>
          </a:xfrm>
        </p:spPr>
        <p:txBody>
          <a:bodyPr vert="horz" lIns="91440" tIns="45720" rIns="91440" bIns="45720" rtlCol="0" anchor="b">
            <a:normAutofit fontScale="90000"/>
          </a:bodyPr>
          <a:lstStyle/>
          <a:p>
            <a:pPr algn="ctr">
              <a:lnSpc>
                <a:spcPct val="90000"/>
              </a:lnSpc>
            </a:pPr>
            <a:r>
              <a:rPr lang="en-US" sz="4000" dirty="0">
                <a:effectLst>
                  <a:glow rad="38100">
                    <a:schemeClr val="bg1">
                      <a:lumMod val="65000"/>
                      <a:lumOff val="35000"/>
                      <a:alpha val="50000"/>
                    </a:schemeClr>
                  </a:glow>
                  <a:outerShdw blurRad="28575" dist="31750" dir="13200000" algn="tl" rotWithShape="0">
                    <a:srgbClr val="000000">
                      <a:alpha val="25000"/>
                    </a:srgbClr>
                  </a:outerShdw>
                </a:effectLst>
              </a:rPr>
              <a:t>Step 3: </a:t>
            </a:r>
            <a:br>
              <a:rPr lang="en-US" sz="4000" dirty="0">
                <a:effectLst>
                  <a:glow rad="38100">
                    <a:schemeClr val="bg1">
                      <a:lumMod val="65000"/>
                      <a:lumOff val="35000"/>
                      <a:alpha val="50000"/>
                    </a:schemeClr>
                  </a:glow>
                  <a:outerShdw blurRad="28575" dist="31750" dir="13200000" algn="tl" rotWithShape="0">
                    <a:srgbClr val="000000">
                      <a:alpha val="25000"/>
                    </a:srgbClr>
                  </a:outerShdw>
                </a:effectLst>
              </a:rPr>
            </a:br>
            <a:br>
              <a:rPr lang="en-US" sz="40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2800" dirty="0">
                <a:effectLst>
                  <a:glow rad="38100">
                    <a:schemeClr val="bg1">
                      <a:lumMod val="65000"/>
                      <a:lumOff val="35000"/>
                      <a:alpha val="50000"/>
                    </a:schemeClr>
                  </a:glow>
                  <a:outerShdw blurRad="28575" dist="31750" dir="13200000" algn="tl" rotWithShape="0">
                    <a:srgbClr val="000000">
                      <a:alpha val="25000"/>
                    </a:srgbClr>
                  </a:outerShdw>
                </a:effectLst>
              </a:rPr>
              <a:t>Check the 2 Term or Linear electives you would like to take</a:t>
            </a:r>
            <a:br>
              <a:rPr lang="en-US" sz="2800" dirty="0">
                <a:effectLst>
                  <a:glow rad="38100">
                    <a:schemeClr val="bg1">
                      <a:lumMod val="65000"/>
                      <a:lumOff val="35000"/>
                      <a:alpha val="50000"/>
                    </a:schemeClr>
                  </a:glow>
                  <a:outerShdw blurRad="28575" dist="31750" dir="13200000" algn="tl" rotWithShape="0">
                    <a:srgbClr val="000000">
                      <a:alpha val="25000"/>
                    </a:srgbClr>
                  </a:outerShdw>
                </a:effectLst>
              </a:rPr>
            </a:br>
            <a:br>
              <a:rPr lang="en-US" sz="28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4000" dirty="0">
                <a:effectLst>
                  <a:glow rad="38100">
                    <a:schemeClr val="bg1">
                      <a:lumMod val="65000"/>
                      <a:lumOff val="35000"/>
                      <a:alpha val="50000"/>
                    </a:schemeClr>
                  </a:glow>
                  <a:outerShdw blurRad="28575" dist="31750" dir="13200000" algn="tl" rotWithShape="0">
                    <a:srgbClr val="000000">
                      <a:alpha val="25000"/>
                    </a:srgbClr>
                  </a:outerShdw>
                </a:effectLst>
              </a:rPr>
              <a:t>Step 4:</a:t>
            </a:r>
            <a:br>
              <a:rPr lang="en-US" sz="4000" dirty="0">
                <a:effectLst>
                  <a:glow rad="38100">
                    <a:schemeClr val="bg1">
                      <a:lumMod val="65000"/>
                      <a:lumOff val="35000"/>
                      <a:alpha val="50000"/>
                    </a:schemeClr>
                  </a:glow>
                  <a:outerShdw blurRad="28575" dist="31750" dir="13200000" algn="tl" rotWithShape="0">
                    <a:srgbClr val="000000">
                      <a:alpha val="25000"/>
                    </a:srgbClr>
                  </a:outerShdw>
                </a:effectLst>
              </a:rPr>
            </a:br>
            <a:br>
              <a:rPr lang="en-US" sz="40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2700" dirty="0">
                <a:effectLst>
                  <a:glow rad="38100">
                    <a:schemeClr val="bg1">
                      <a:lumMod val="65000"/>
                      <a:lumOff val="35000"/>
                      <a:alpha val="50000"/>
                    </a:schemeClr>
                  </a:glow>
                  <a:outerShdw blurRad="28575" dist="31750" dir="13200000" algn="tl" rotWithShape="0">
                    <a:srgbClr val="000000">
                      <a:alpha val="25000"/>
                    </a:srgbClr>
                  </a:outerShdw>
                </a:effectLst>
              </a:rPr>
              <a:t>Check any Out of Timetable Courses you would like to take</a:t>
            </a:r>
          </a:p>
        </p:txBody>
      </p:sp>
      <p:pic>
        <p:nvPicPr>
          <p:cNvPr id="3" name="Picture 2" descr="A questionnaire with a list of courses&#10;&#10;AI-generated content may be incorrect.">
            <a:extLst>
              <a:ext uri="{FF2B5EF4-FFF2-40B4-BE49-F238E27FC236}">
                <a16:creationId xmlns:a16="http://schemas.microsoft.com/office/drawing/2014/main" id="{BC345DCC-AA85-9271-F31E-0314DB84C3B4}"/>
              </a:ext>
            </a:extLst>
          </p:cNvPr>
          <p:cNvPicPr>
            <a:picLocks noChangeAspect="1"/>
          </p:cNvPicPr>
          <p:nvPr/>
        </p:nvPicPr>
        <p:blipFill>
          <a:blip r:embed="rId4"/>
          <a:stretch>
            <a:fillRect/>
          </a:stretch>
        </p:blipFill>
        <p:spPr>
          <a:xfrm>
            <a:off x="636915" y="1503103"/>
            <a:ext cx="6915663" cy="3855482"/>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6" name="Oval 5">
            <a:extLst>
              <a:ext uri="{FF2B5EF4-FFF2-40B4-BE49-F238E27FC236}">
                <a16:creationId xmlns:a16="http://schemas.microsoft.com/office/drawing/2014/main" id="{AC0862D9-8CB3-A241-F60B-AAC0E9CC167A}"/>
              </a:ext>
            </a:extLst>
          </p:cNvPr>
          <p:cNvSpPr/>
          <p:nvPr/>
        </p:nvSpPr>
        <p:spPr>
          <a:xfrm>
            <a:off x="3209247" y="2069831"/>
            <a:ext cx="407410" cy="119198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91D9B5E-6B43-0C69-93C8-E1FD6A781A88}"/>
              </a:ext>
            </a:extLst>
          </p:cNvPr>
          <p:cNvSpPr/>
          <p:nvPr/>
        </p:nvSpPr>
        <p:spPr>
          <a:xfrm>
            <a:off x="3209247" y="3714207"/>
            <a:ext cx="407410" cy="164068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22223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a:extLst>
            <a:ext uri="{FF2B5EF4-FFF2-40B4-BE49-F238E27FC236}">
              <a16:creationId xmlns:a16="http://schemas.microsoft.com/office/drawing/2014/main" id="{002138B4-F98C-A400-1D09-273EE422B929}"/>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C00B074B-5D6B-A100-C5AA-22E20DC2BD4E}"/>
              </a:ext>
            </a:extLst>
          </p:cNvPr>
          <p:cNvSpPr>
            <a:spLocks noGrp="1"/>
          </p:cNvSpPr>
          <p:nvPr>
            <p:ph type="title"/>
          </p:nvPr>
        </p:nvSpPr>
        <p:spPr>
          <a:xfrm>
            <a:off x="812800" y="1405467"/>
            <a:ext cx="10742285" cy="2252133"/>
          </a:xfrm>
        </p:spPr>
        <p:txBody>
          <a:bodyPr vert="horz" lIns="91440" tIns="45720" rIns="91440" bIns="45720" rtlCol="0" anchor="b">
            <a:normAutofit/>
          </a:bodyPr>
          <a:lstStyle/>
          <a:p>
            <a:pPr algn="ctr">
              <a:lnSpc>
                <a:spcPct val="90000"/>
              </a:lnSpc>
            </a:pPr>
            <a:r>
              <a:rPr lang="en-US" sz="4000" dirty="0">
                <a:effectLst>
                  <a:glow rad="38100">
                    <a:schemeClr val="bg1">
                      <a:lumMod val="65000"/>
                      <a:lumOff val="35000"/>
                      <a:alpha val="50000"/>
                    </a:schemeClr>
                  </a:glow>
                  <a:outerShdw blurRad="28575" dist="31750" dir="13200000" algn="tl" rotWithShape="0">
                    <a:srgbClr val="000000">
                      <a:alpha val="25000"/>
                    </a:srgbClr>
                  </a:outerShdw>
                </a:effectLst>
              </a:rPr>
              <a:t>Sign and return the form by </a:t>
            </a:r>
            <a:br>
              <a:rPr lang="en-US" sz="4000" dirty="0">
                <a:effectLst>
                  <a:glow rad="38100">
                    <a:schemeClr val="bg1">
                      <a:lumMod val="65000"/>
                      <a:lumOff val="35000"/>
                      <a:alpha val="50000"/>
                    </a:schemeClr>
                  </a:glow>
                  <a:outerShdw blurRad="28575" dist="31750" dir="13200000" algn="tl" rotWithShape="0">
                    <a:srgbClr val="000000">
                      <a:alpha val="25000"/>
                    </a:srgbClr>
                  </a:outerShdw>
                </a:effectLst>
              </a:rPr>
            </a:br>
            <a:r>
              <a:rPr lang="en-US" sz="4000" dirty="0">
                <a:solidFill>
                  <a:srgbClr val="FF0000"/>
                </a:solidFill>
                <a:effectLst>
                  <a:glow rad="38100">
                    <a:schemeClr val="bg1">
                      <a:lumMod val="65000"/>
                      <a:lumOff val="35000"/>
                      <a:alpha val="50000"/>
                    </a:schemeClr>
                  </a:glow>
                  <a:outerShdw blurRad="28575" dist="31750" dir="13200000" algn="tl" rotWithShape="0">
                    <a:srgbClr val="000000">
                      <a:alpha val="25000"/>
                    </a:srgbClr>
                  </a:outerShdw>
                </a:effectLst>
              </a:rPr>
              <a:t>Friday March 7</a:t>
            </a:r>
            <a:br>
              <a:rPr lang="en-US" sz="2800" dirty="0">
                <a:effectLst>
                  <a:glow rad="38100">
                    <a:schemeClr val="bg1">
                      <a:lumMod val="65000"/>
                      <a:lumOff val="35000"/>
                      <a:alpha val="50000"/>
                    </a:schemeClr>
                  </a:glow>
                  <a:outerShdw blurRad="28575" dist="31750" dir="13200000" algn="tl" rotWithShape="0">
                    <a:srgbClr val="000000">
                      <a:alpha val="25000"/>
                    </a:srgbClr>
                  </a:outerShdw>
                </a:effectLst>
              </a:rPr>
            </a:br>
            <a:endParaRPr lang="en-US" sz="2700" dirty="0">
              <a:effectLst>
                <a:glow rad="38100">
                  <a:schemeClr val="bg1">
                    <a:lumMod val="65000"/>
                    <a:lumOff val="35000"/>
                    <a:alpha val="50000"/>
                  </a:schemeClr>
                </a:glow>
                <a:outerShdw blurRad="28575" dist="31750" dir="13200000" algn="tl" rotWithShape="0">
                  <a:srgbClr val="000000">
                    <a:alpha val="25000"/>
                  </a:srgbClr>
                </a:outerShdw>
              </a:effectLst>
            </a:endParaRPr>
          </a:p>
        </p:txBody>
      </p:sp>
      <p:pic>
        <p:nvPicPr>
          <p:cNvPr id="4" name="Picture 3">
            <a:extLst>
              <a:ext uri="{FF2B5EF4-FFF2-40B4-BE49-F238E27FC236}">
                <a16:creationId xmlns:a16="http://schemas.microsoft.com/office/drawing/2014/main" id="{4613338D-5293-A0A8-785D-8AC618807FDC}"/>
              </a:ext>
            </a:extLst>
          </p:cNvPr>
          <p:cNvPicPr>
            <a:picLocks noChangeAspect="1"/>
          </p:cNvPicPr>
          <p:nvPr/>
        </p:nvPicPr>
        <p:blipFill>
          <a:blip r:embed="rId4"/>
          <a:stretch>
            <a:fillRect/>
          </a:stretch>
        </p:blipFill>
        <p:spPr>
          <a:xfrm>
            <a:off x="2384721" y="4192072"/>
            <a:ext cx="7772400" cy="898543"/>
          </a:xfrm>
          <a:prstGeom prst="rect">
            <a:avLst/>
          </a:prstGeom>
        </p:spPr>
      </p:pic>
      <p:sp>
        <p:nvSpPr>
          <p:cNvPr id="5" name="Oval 4">
            <a:extLst>
              <a:ext uri="{FF2B5EF4-FFF2-40B4-BE49-F238E27FC236}">
                <a16:creationId xmlns:a16="http://schemas.microsoft.com/office/drawing/2014/main" id="{5DDFF6E2-CF29-6694-CD9C-185F1BA6A12F}"/>
              </a:ext>
            </a:extLst>
          </p:cNvPr>
          <p:cNvSpPr/>
          <p:nvPr/>
        </p:nvSpPr>
        <p:spPr>
          <a:xfrm>
            <a:off x="2499563" y="3898631"/>
            <a:ext cx="2236209" cy="119198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230D998-0493-84ED-A33E-C53BC36D6C25}"/>
              </a:ext>
            </a:extLst>
          </p:cNvPr>
          <p:cNvSpPr/>
          <p:nvPr/>
        </p:nvSpPr>
        <p:spPr>
          <a:xfrm>
            <a:off x="5220021" y="3898631"/>
            <a:ext cx="2236209" cy="119198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5F3455E-EB9A-1EC4-C8BE-D950BC25C980}"/>
              </a:ext>
            </a:extLst>
          </p:cNvPr>
          <p:cNvSpPr/>
          <p:nvPr/>
        </p:nvSpPr>
        <p:spPr>
          <a:xfrm>
            <a:off x="7735173" y="3957732"/>
            <a:ext cx="2236209" cy="119198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6200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C690C-F94C-5799-B79D-73CF458BB867}"/>
              </a:ext>
            </a:extLst>
          </p:cNvPr>
          <p:cNvSpPr>
            <a:spLocks noGrp="1"/>
          </p:cNvSpPr>
          <p:nvPr>
            <p:ph type="title"/>
          </p:nvPr>
        </p:nvSpPr>
        <p:spPr>
          <a:xfrm>
            <a:off x="1141413" y="353483"/>
            <a:ext cx="9905998" cy="1905000"/>
          </a:xfrm>
        </p:spPr>
        <p:txBody>
          <a:bodyPr/>
          <a:lstStyle/>
          <a:p>
            <a:r>
              <a:rPr lang="en-US" dirty="0"/>
              <a:t>Extra-Curriculars</a:t>
            </a:r>
          </a:p>
        </p:txBody>
      </p:sp>
      <p:pic>
        <p:nvPicPr>
          <p:cNvPr id="3" name="Picture 2" descr="A person in a garment&#10;&#10;Description automatically generated">
            <a:extLst>
              <a:ext uri="{FF2B5EF4-FFF2-40B4-BE49-F238E27FC236}">
                <a16:creationId xmlns:a16="http://schemas.microsoft.com/office/drawing/2014/main" id="{33FA3CA6-5105-12B0-AEC3-650F0A43C0E7}"/>
              </a:ext>
            </a:extLst>
          </p:cNvPr>
          <p:cNvPicPr>
            <a:picLocks noChangeAspect="1"/>
          </p:cNvPicPr>
          <p:nvPr/>
        </p:nvPicPr>
        <p:blipFill>
          <a:blip r:embed="rId3"/>
          <a:stretch>
            <a:fillRect/>
          </a:stretch>
        </p:blipFill>
        <p:spPr>
          <a:xfrm>
            <a:off x="6626223" y="609600"/>
            <a:ext cx="4421188" cy="5894917"/>
          </a:xfrm>
          <a:prstGeom prst="rect">
            <a:avLst/>
          </a:prstGeom>
        </p:spPr>
      </p:pic>
      <p:sp>
        <p:nvSpPr>
          <p:cNvPr id="4" name="Content Placeholder 2">
            <a:extLst>
              <a:ext uri="{FF2B5EF4-FFF2-40B4-BE49-F238E27FC236}">
                <a16:creationId xmlns:a16="http://schemas.microsoft.com/office/drawing/2014/main" id="{E9C7861B-497A-2CAB-24C4-D0EAB6CC30BB}"/>
              </a:ext>
            </a:extLst>
          </p:cNvPr>
          <p:cNvSpPr txBox="1">
            <a:spLocks/>
          </p:cNvSpPr>
          <p:nvPr/>
        </p:nvSpPr>
        <p:spPr>
          <a:xfrm>
            <a:off x="1141413" y="2258483"/>
            <a:ext cx="7046844" cy="3415749"/>
          </a:xfrm>
          <a:prstGeom prst="rect">
            <a:avLst/>
          </a:prstGeom>
        </p:spPr>
        <p:txBody>
          <a:bodyPr>
            <a:normAutofit/>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r>
              <a:rPr lang="en-US" dirty="0"/>
              <a:t>Sports</a:t>
            </a:r>
          </a:p>
          <a:p>
            <a:r>
              <a:rPr lang="en-US" dirty="0"/>
              <a:t>Clubs</a:t>
            </a:r>
          </a:p>
          <a:p>
            <a:r>
              <a:rPr lang="en-US" dirty="0"/>
              <a:t>Field Trips</a:t>
            </a:r>
          </a:p>
          <a:p>
            <a:r>
              <a:rPr lang="en-US" dirty="0"/>
              <a:t>Leadership</a:t>
            </a:r>
          </a:p>
          <a:p>
            <a:r>
              <a:rPr lang="en-US" dirty="0"/>
              <a:t>School Play</a:t>
            </a:r>
          </a:p>
          <a:p>
            <a:r>
              <a:rPr lang="en-US" dirty="0"/>
              <a:t>Etc.</a:t>
            </a:r>
          </a:p>
          <a:p>
            <a:endParaRPr lang="en-US" dirty="0"/>
          </a:p>
        </p:txBody>
      </p:sp>
    </p:spTree>
    <p:extLst>
      <p:ext uri="{BB962C8B-B14F-4D97-AF65-F5344CB8AC3E}">
        <p14:creationId xmlns:p14="http://schemas.microsoft.com/office/powerpoint/2010/main" val="20221931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6FD8B-28AE-5AB8-8BD7-380ABD82E0E6}"/>
              </a:ext>
            </a:extLst>
          </p:cNvPr>
          <p:cNvSpPr>
            <a:spLocks noGrp="1"/>
          </p:cNvSpPr>
          <p:nvPr>
            <p:ph type="title"/>
          </p:nvPr>
        </p:nvSpPr>
        <p:spPr>
          <a:xfrm>
            <a:off x="684213" y="0"/>
            <a:ext cx="9905998" cy="1905000"/>
          </a:xfrm>
        </p:spPr>
        <p:txBody>
          <a:bodyPr/>
          <a:lstStyle/>
          <a:p>
            <a:r>
              <a:rPr lang="en-US" dirty="0"/>
              <a:t>Fall Sports</a:t>
            </a:r>
          </a:p>
        </p:txBody>
      </p:sp>
      <p:pic>
        <p:nvPicPr>
          <p:cNvPr id="3" name="Picture 2">
            <a:extLst>
              <a:ext uri="{FF2B5EF4-FFF2-40B4-BE49-F238E27FC236}">
                <a16:creationId xmlns:a16="http://schemas.microsoft.com/office/drawing/2014/main" id="{EB22A073-9CA9-53DA-4987-D7904E46E99E}"/>
              </a:ext>
            </a:extLst>
          </p:cNvPr>
          <p:cNvPicPr>
            <a:picLocks noChangeAspect="1"/>
          </p:cNvPicPr>
          <p:nvPr/>
        </p:nvPicPr>
        <p:blipFill rotWithShape="1">
          <a:blip r:embed="rId2"/>
          <a:srcRect l="1662" t="9259"/>
          <a:stretch/>
        </p:blipFill>
        <p:spPr>
          <a:xfrm>
            <a:off x="469013" y="4250725"/>
            <a:ext cx="3521500" cy="2239932"/>
          </a:xfrm>
          <a:prstGeom prst="rect">
            <a:avLst/>
          </a:prstGeom>
          <a:ln w="38100" cap="sq">
            <a:solidFill>
              <a:schemeClr val="bg2"/>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C2A25E54-CE90-B923-0B5A-74C0B2A318D4}"/>
              </a:ext>
            </a:extLst>
          </p:cNvPr>
          <p:cNvPicPr>
            <a:picLocks noChangeAspect="1"/>
          </p:cNvPicPr>
          <p:nvPr/>
        </p:nvPicPr>
        <p:blipFill>
          <a:blip r:embed="rId3"/>
          <a:stretch>
            <a:fillRect/>
          </a:stretch>
        </p:blipFill>
        <p:spPr>
          <a:xfrm>
            <a:off x="4825429" y="373733"/>
            <a:ext cx="3271320" cy="2453490"/>
          </a:xfrm>
          <a:prstGeom prst="rect">
            <a:avLst/>
          </a:prstGeom>
          <a:ln w="38100" cap="sq">
            <a:solidFill>
              <a:schemeClr val="bg2"/>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9CF0516B-3D0D-7775-35C5-0C922E1C5B7F}"/>
              </a:ext>
            </a:extLst>
          </p:cNvPr>
          <p:cNvPicPr>
            <a:picLocks noChangeAspect="1"/>
          </p:cNvPicPr>
          <p:nvPr/>
        </p:nvPicPr>
        <p:blipFill rotWithShape="1">
          <a:blip r:embed="rId4"/>
          <a:srcRect l="5053" t="5901" r="5112"/>
          <a:stretch/>
        </p:blipFill>
        <p:spPr>
          <a:xfrm>
            <a:off x="8434990" y="1107903"/>
            <a:ext cx="3358471" cy="2796422"/>
          </a:xfrm>
          <a:prstGeom prst="rect">
            <a:avLst/>
          </a:prstGeom>
          <a:ln w="38100" cap="sq">
            <a:solidFill>
              <a:schemeClr val="bg2"/>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2FB9FAFE-DC57-EE1E-C52D-A982C327130B}"/>
              </a:ext>
            </a:extLst>
          </p:cNvPr>
          <p:cNvPicPr>
            <a:picLocks noChangeAspect="1"/>
          </p:cNvPicPr>
          <p:nvPr/>
        </p:nvPicPr>
        <p:blipFill rotWithShape="1">
          <a:blip r:embed="rId5"/>
          <a:srcRect l="56384" t="1768" b="35756"/>
          <a:stretch/>
        </p:blipFill>
        <p:spPr>
          <a:xfrm>
            <a:off x="723178" y="1547385"/>
            <a:ext cx="1479845" cy="2119779"/>
          </a:xfrm>
          <a:prstGeom prst="rect">
            <a:avLst/>
          </a:prstGeom>
          <a:ln w="38100" cap="sq">
            <a:solidFill>
              <a:schemeClr val="bg2"/>
            </a:solidFill>
            <a:prstDash val="solid"/>
            <a:miter lim="800000"/>
          </a:ln>
          <a:effectLst>
            <a:outerShdw blurRad="50800" dist="38100" dir="2700000" algn="tl" rotWithShape="0">
              <a:srgbClr val="000000">
                <a:alpha val="43000"/>
              </a:srgbClr>
            </a:outerShdw>
          </a:effectLst>
        </p:spPr>
      </p:pic>
      <p:pic>
        <p:nvPicPr>
          <p:cNvPr id="7" name="Picture 6" descr="A group of football players posing for a photo&#10;&#10;Description automatically generated">
            <a:extLst>
              <a:ext uri="{FF2B5EF4-FFF2-40B4-BE49-F238E27FC236}">
                <a16:creationId xmlns:a16="http://schemas.microsoft.com/office/drawing/2014/main" id="{7B7983DE-E87A-F67A-8528-2A73FF12B00D}"/>
              </a:ext>
            </a:extLst>
          </p:cNvPr>
          <p:cNvPicPr>
            <a:picLocks noChangeAspect="1"/>
          </p:cNvPicPr>
          <p:nvPr/>
        </p:nvPicPr>
        <p:blipFill rotWithShape="1">
          <a:blip r:embed="rId6"/>
          <a:srcRect t="37466" b="16005"/>
          <a:stretch/>
        </p:blipFill>
        <p:spPr>
          <a:xfrm>
            <a:off x="4365228" y="4250725"/>
            <a:ext cx="7672521" cy="2382933"/>
          </a:xfrm>
          <a:prstGeom prst="rect">
            <a:avLst/>
          </a:prstGeom>
          <a:noFill/>
          <a:ln w="44450" cap="sq">
            <a:solidFill>
              <a:schemeClr val="bg2"/>
            </a:solidFill>
            <a:miter lim="800000"/>
          </a:ln>
        </p:spPr>
      </p:pic>
      <p:pic>
        <p:nvPicPr>
          <p:cNvPr id="8" name="Picture Placeholder 5">
            <a:extLst>
              <a:ext uri="{FF2B5EF4-FFF2-40B4-BE49-F238E27FC236}">
                <a16:creationId xmlns:a16="http://schemas.microsoft.com/office/drawing/2014/main" id="{EF80D0A8-F048-D4FC-29F0-5294701646C5}"/>
              </a:ext>
            </a:extLst>
          </p:cNvPr>
          <p:cNvPicPr>
            <a:picLocks noChangeAspect="1"/>
          </p:cNvPicPr>
          <p:nvPr/>
        </p:nvPicPr>
        <p:blipFill rotWithShape="1">
          <a:blip r:embed="rId7"/>
          <a:srcRect l="7226" t="44868" r="44617" b="19468"/>
          <a:stretch/>
        </p:blipFill>
        <p:spPr>
          <a:xfrm>
            <a:off x="2696202" y="1995053"/>
            <a:ext cx="1669026" cy="1543921"/>
          </a:xfrm>
          <a:prstGeom prst="rect">
            <a:avLst/>
          </a:prstGeom>
        </p:spPr>
      </p:pic>
    </p:spTree>
    <p:extLst>
      <p:ext uri="{BB962C8B-B14F-4D97-AF65-F5344CB8AC3E}">
        <p14:creationId xmlns:p14="http://schemas.microsoft.com/office/powerpoint/2010/main" val="15006150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E2FDF-64B5-0D10-3B70-32C360F18CF6}"/>
              </a:ext>
            </a:extLst>
          </p:cNvPr>
          <p:cNvSpPr>
            <a:spLocks noGrp="1"/>
          </p:cNvSpPr>
          <p:nvPr>
            <p:ph type="title"/>
          </p:nvPr>
        </p:nvSpPr>
        <p:spPr>
          <a:xfrm>
            <a:off x="728458" y="-219274"/>
            <a:ext cx="9905998" cy="1905000"/>
          </a:xfrm>
        </p:spPr>
        <p:txBody>
          <a:bodyPr/>
          <a:lstStyle/>
          <a:p>
            <a:r>
              <a:rPr lang="en-US" dirty="0"/>
              <a:t>Winter Sports</a:t>
            </a:r>
          </a:p>
        </p:txBody>
      </p:sp>
      <p:pic>
        <p:nvPicPr>
          <p:cNvPr id="3" name="Picture 2" descr="A group of girls standing in a row&#10;&#10;Description automatically generated">
            <a:extLst>
              <a:ext uri="{FF2B5EF4-FFF2-40B4-BE49-F238E27FC236}">
                <a16:creationId xmlns:a16="http://schemas.microsoft.com/office/drawing/2014/main" id="{BA7E79B0-2DB8-263D-651E-168ECB0D0DC3}"/>
              </a:ext>
            </a:extLst>
          </p:cNvPr>
          <p:cNvPicPr>
            <a:picLocks noChangeAspect="1"/>
          </p:cNvPicPr>
          <p:nvPr/>
        </p:nvPicPr>
        <p:blipFill>
          <a:blip r:embed="rId2"/>
          <a:stretch>
            <a:fillRect/>
          </a:stretch>
        </p:blipFill>
        <p:spPr>
          <a:xfrm>
            <a:off x="4968868" y="3134115"/>
            <a:ext cx="1772499" cy="2511499"/>
          </a:xfrm>
          <a:prstGeom prst="rect">
            <a:avLst/>
          </a:prstGeom>
          <a:ln w="38100" cap="sq">
            <a:solidFill>
              <a:schemeClr val="bg2"/>
            </a:solidFill>
            <a:prstDash val="solid"/>
            <a:miter lim="800000"/>
          </a:ln>
          <a:effectLst>
            <a:outerShdw blurRad="50800" dist="38100" dir="2700000" algn="tl" rotWithShape="0">
              <a:srgbClr val="000000">
                <a:alpha val="43000"/>
              </a:srgbClr>
            </a:outerShdw>
          </a:effectLst>
        </p:spPr>
      </p:pic>
      <p:pic>
        <p:nvPicPr>
          <p:cNvPr id="4" name="Picture 3" descr="A group of people on skis posing for a photo&#10;&#10;Description automatically generated">
            <a:extLst>
              <a:ext uri="{FF2B5EF4-FFF2-40B4-BE49-F238E27FC236}">
                <a16:creationId xmlns:a16="http://schemas.microsoft.com/office/drawing/2014/main" id="{BA1C20ED-7307-8FFA-EE52-9911F6A31EB5}"/>
              </a:ext>
            </a:extLst>
          </p:cNvPr>
          <p:cNvPicPr>
            <a:picLocks noChangeAspect="1"/>
          </p:cNvPicPr>
          <p:nvPr/>
        </p:nvPicPr>
        <p:blipFill>
          <a:blip r:embed="rId3"/>
          <a:stretch>
            <a:fillRect/>
          </a:stretch>
        </p:blipFill>
        <p:spPr>
          <a:xfrm>
            <a:off x="6973516" y="4389865"/>
            <a:ext cx="4984136" cy="2242861"/>
          </a:xfrm>
          <a:prstGeom prst="rect">
            <a:avLst/>
          </a:prstGeom>
          <a:ln w="38100" cap="sq">
            <a:solidFill>
              <a:schemeClr val="bg2"/>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61918323-9ED7-7945-81DF-50272F1DF778}"/>
              </a:ext>
            </a:extLst>
          </p:cNvPr>
          <p:cNvPicPr>
            <a:picLocks noChangeAspect="1"/>
          </p:cNvPicPr>
          <p:nvPr/>
        </p:nvPicPr>
        <p:blipFill rotWithShape="1">
          <a:blip r:embed="rId4"/>
          <a:srcRect t="19108"/>
          <a:stretch/>
        </p:blipFill>
        <p:spPr>
          <a:xfrm>
            <a:off x="501827" y="4326270"/>
            <a:ext cx="3908366" cy="2319778"/>
          </a:xfrm>
          <a:prstGeom prst="rect">
            <a:avLst/>
          </a:prstGeom>
          <a:ln w="38100" cap="sq">
            <a:solidFill>
              <a:schemeClr val="bg2"/>
            </a:solidFill>
            <a:prstDash val="solid"/>
            <a:miter lim="800000"/>
          </a:ln>
          <a:effectLst>
            <a:outerShdw blurRad="50800" dist="38100" dir="2700000" algn="tl" rotWithShape="0">
              <a:srgbClr val="000000">
                <a:alpha val="43000"/>
              </a:srgbClr>
            </a:outerShdw>
          </a:effectLst>
        </p:spPr>
      </p:pic>
      <p:pic>
        <p:nvPicPr>
          <p:cNvPr id="6" name="Picture 5" descr="A group of people posing for a photo&#10;&#10;Description automatically generated">
            <a:extLst>
              <a:ext uri="{FF2B5EF4-FFF2-40B4-BE49-F238E27FC236}">
                <a16:creationId xmlns:a16="http://schemas.microsoft.com/office/drawing/2014/main" id="{FA0A03E0-995D-0E24-7B3C-A1485701A7FA}"/>
              </a:ext>
            </a:extLst>
          </p:cNvPr>
          <p:cNvPicPr>
            <a:picLocks noChangeAspect="1"/>
          </p:cNvPicPr>
          <p:nvPr/>
        </p:nvPicPr>
        <p:blipFill rotWithShape="1">
          <a:blip r:embed="rId5"/>
          <a:srcRect l="1716" t="29901" r="-980" b="4902"/>
          <a:stretch/>
        </p:blipFill>
        <p:spPr>
          <a:xfrm>
            <a:off x="7721802" y="2404166"/>
            <a:ext cx="3807192" cy="1875395"/>
          </a:xfrm>
          <a:prstGeom prst="rect">
            <a:avLst/>
          </a:prstGeom>
        </p:spPr>
      </p:pic>
      <p:pic>
        <p:nvPicPr>
          <p:cNvPr id="7" name="Picture 6" descr="A group of people in sports uniforms&#10;&#10;Description automatically generated">
            <a:extLst>
              <a:ext uri="{FF2B5EF4-FFF2-40B4-BE49-F238E27FC236}">
                <a16:creationId xmlns:a16="http://schemas.microsoft.com/office/drawing/2014/main" id="{F9469919-96B4-FE46-FD4F-C2EA19D41B3B}"/>
              </a:ext>
            </a:extLst>
          </p:cNvPr>
          <p:cNvPicPr>
            <a:picLocks noChangeAspect="1"/>
          </p:cNvPicPr>
          <p:nvPr/>
        </p:nvPicPr>
        <p:blipFill rotWithShape="1">
          <a:blip r:embed="rId6"/>
          <a:srcRect t="24575"/>
          <a:stretch/>
        </p:blipFill>
        <p:spPr>
          <a:xfrm>
            <a:off x="230866" y="1557274"/>
            <a:ext cx="4476384" cy="2532229"/>
          </a:xfrm>
          <a:prstGeom prst="rect">
            <a:avLst/>
          </a:prstGeom>
          <a:ln w="38100" cap="sq">
            <a:solidFill>
              <a:schemeClr val="bg2"/>
            </a:solidFill>
            <a:prstDash val="solid"/>
            <a:miter lim="800000"/>
          </a:ln>
          <a:effectLst>
            <a:outerShdw blurRad="50800" dist="38100" dir="2700000" algn="tl" rotWithShape="0">
              <a:srgbClr val="000000">
                <a:alpha val="43000"/>
              </a:srgbClr>
            </a:outerShdw>
          </a:effectLst>
        </p:spPr>
      </p:pic>
      <p:pic>
        <p:nvPicPr>
          <p:cNvPr id="8" name="Picture 7" descr="A group of people posing for a photo&#10;&#10;Description automatically generated">
            <a:extLst>
              <a:ext uri="{FF2B5EF4-FFF2-40B4-BE49-F238E27FC236}">
                <a16:creationId xmlns:a16="http://schemas.microsoft.com/office/drawing/2014/main" id="{E3921B84-4195-C163-39D4-DAED9AE725A8}"/>
              </a:ext>
            </a:extLst>
          </p:cNvPr>
          <p:cNvPicPr>
            <a:picLocks noChangeAspect="1"/>
          </p:cNvPicPr>
          <p:nvPr/>
        </p:nvPicPr>
        <p:blipFill rotWithShape="1">
          <a:blip r:embed="rId7"/>
          <a:srcRect l="6250" t="30271" r="17095" b="10141"/>
          <a:stretch/>
        </p:blipFill>
        <p:spPr>
          <a:xfrm>
            <a:off x="5175345" y="46990"/>
            <a:ext cx="6451906" cy="2258941"/>
          </a:xfrm>
          <a:prstGeom prst="rect">
            <a:avLst/>
          </a:prstGeom>
        </p:spPr>
      </p:pic>
    </p:spTree>
    <p:extLst>
      <p:ext uri="{BB962C8B-B14F-4D97-AF65-F5344CB8AC3E}">
        <p14:creationId xmlns:p14="http://schemas.microsoft.com/office/powerpoint/2010/main" val="10423139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0BF33-B96B-CC9F-D280-127FC5F73B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D1187C-544E-50F4-0D32-E5FAB91F58A7}"/>
              </a:ext>
            </a:extLst>
          </p:cNvPr>
          <p:cNvSpPr>
            <a:spLocks noGrp="1"/>
          </p:cNvSpPr>
          <p:nvPr>
            <p:ph type="title"/>
          </p:nvPr>
        </p:nvSpPr>
        <p:spPr>
          <a:xfrm>
            <a:off x="728458" y="-219274"/>
            <a:ext cx="9905998" cy="1905000"/>
          </a:xfrm>
        </p:spPr>
        <p:txBody>
          <a:bodyPr/>
          <a:lstStyle/>
          <a:p>
            <a:r>
              <a:rPr lang="en-US" dirty="0"/>
              <a:t>Spring Sports</a:t>
            </a:r>
          </a:p>
        </p:txBody>
      </p:sp>
      <p:pic>
        <p:nvPicPr>
          <p:cNvPr id="9" name="Picture 8" descr="A group of people posing for a photo&#10;&#10;Description automatically generated with medium confidence">
            <a:extLst>
              <a:ext uri="{FF2B5EF4-FFF2-40B4-BE49-F238E27FC236}">
                <a16:creationId xmlns:a16="http://schemas.microsoft.com/office/drawing/2014/main" id="{04F12CA5-07DF-AB6F-7A74-9B8165BB2763}"/>
              </a:ext>
            </a:extLst>
          </p:cNvPr>
          <p:cNvPicPr>
            <a:picLocks noChangeAspect="1"/>
          </p:cNvPicPr>
          <p:nvPr/>
        </p:nvPicPr>
        <p:blipFill rotWithShape="1">
          <a:blip r:embed="rId2">
            <a:extLst>
              <a:ext uri="{28A0092B-C50C-407E-A947-70E740481C1C}">
                <a14:useLocalDpi xmlns:a14="http://schemas.microsoft.com/office/drawing/2010/main" val="0"/>
              </a:ext>
            </a:extLst>
          </a:blip>
          <a:srcRect l="14563" t="-1357" r="13776" b="1357"/>
          <a:stretch/>
        </p:blipFill>
        <p:spPr>
          <a:xfrm>
            <a:off x="366026" y="3897809"/>
            <a:ext cx="2490217" cy="2606229"/>
          </a:xfrm>
          <a:prstGeom prst="rect">
            <a:avLst/>
          </a:prstGeom>
        </p:spPr>
      </p:pic>
      <p:pic>
        <p:nvPicPr>
          <p:cNvPr id="10" name="Picture 9" descr="A group of people posing for a photo&#10;&#10;Description automatically generated">
            <a:extLst>
              <a:ext uri="{FF2B5EF4-FFF2-40B4-BE49-F238E27FC236}">
                <a16:creationId xmlns:a16="http://schemas.microsoft.com/office/drawing/2014/main" id="{164E70DE-AC86-F11A-C7AF-0C2F285E9AF1}"/>
              </a:ext>
            </a:extLst>
          </p:cNvPr>
          <p:cNvPicPr>
            <a:picLocks noChangeAspect="1"/>
          </p:cNvPicPr>
          <p:nvPr/>
        </p:nvPicPr>
        <p:blipFill rotWithShape="1">
          <a:blip r:embed="rId3">
            <a:extLst>
              <a:ext uri="{28A0092B-C50C-407E-A947-70E740481C1C}">
                <a14:useLocalDpi xmlns:a14="http://schemas.microsoft.com/office/drawing/2010/main" val="0"/>
              </a:ext>
            </a:extLst>
          </a:blip>
          <a:srcRect l="16444" t="19693" r="33944" b="15027"/>
          <a:stretch/>
        </p:blipFill>
        <p:spPr>
          <a:xfrm>
            <a:off x="6216221" y="353962"/>
            <a:ext cx="5609753" cy="3324573"/>
          </a:xfrm>
          <a:prstGeom prst="rect">
            <a:avLst/>
          </a:prstGeom>
        </p:spPr>
      </p:pic>
      <p:pic>
        <p:nvPicPr>
          <p:cNvPr id="12" name="Picture 11" descr="A group of girls posing for a photo&#10;&#10;Description automatically generated with medium confidence">
            <a:extLst>
              <a:ext uri="{FF2B5EF4-FFF2-40B4-BE49-F238E27FC236}">
                <a16:creationId xmlns:a16="http://schemas.microsoft.com/office/drawing/2014/main" id="{FAA2F0E0-781A-F4EE-BF65-56DEA2A6EDD6}"/>
              </a:ext>
            </a:extLst>
          </p:cNvPr>
          <p:cNvPicPr>
            <a:picLocks noChangeAspect="1"/>
          </p:cNvPicPr>
          <p:nvPr/>
        </p:nvPicPr>
        <p:blipFill rotWithShape="1">
          <a:blip r:embed="rId4">
            <a:extLst>
              <a:ext uri="{28A0092B-C50C-407E-A947-70E740481C1C}">
                <a14:useLocalDpi xmlns:a14="http://schemas.microsoft.com/office/drawing/2010/main" val="0"/>
              </a:ext>
            </a:extLst>
          </a:blip>
          <a:srcRect l="6550" r="4463"/>
          <a:stretch/>
        </p:blipFill>
        <p:spPr>
          <a:xfrm>
            <a:off x="8463291" y="3817362"/>
            <a:ext cx="3362683" cy="2834159"/>
          </a:xfrm>
          <a:prstGeom prst="rect">
            <a:avLst/>
          </a:prstGeom>
        </p:spPr>
      </p:pic>
      <p:pic>
        <p:nvPicPr>
          <p:cNvPr id="13" name="Picture 12" descr="A picture containing person, sport, outdoor, clothing&#10;&#10;Description automatically generated">
            <a:extLst>
              <a:ext uri="{FF2B5EF4-FFF2-40B4-BE49-F238E27FC236}">
                <a16:creationId xmlns:a16="http://schemas.microsoft.com/office/drawing/2014/main" id="{F8A8A463-EEB2-9C1C-6245-4FC79567D17D}"/>
              </a:ext>
            </a:extLst>
          </p:cNvPr>
          <p:cNvPicPr>
            <a:picLocks noChangeAspect="1"/>
          </p:cNvPicPr>
          <p:nvPr/>
        </p:nvPicPr>
        <p:blipFill rotWithShape="1">
          <a:blip r:embed="rId5">
            <a:extLst>
              <a:ext uri="{28A0092B-C50C-407E-A947-70E740481C1C}">
                <a14:useLocalDpi xmlns:a14="http://schemas.microsoft.com/office/drawing/2010/main" val="0"/>
              </a:ext>
            </a:extLst>
          </a:blip>
          <a:srcRect l="13776" r="27163"/>
          <a:stretch/>
        </p:blipFill>
        <p:spPr>
          <a:xfrm>
            <a:off x="6661036" y="3897809"/>
            <a:ext cx="1614372" cy="2050025"/>
          </a:xfrm>
          <a:prstGeom prst="rect">
            <a:avLst/>
          </a:prstGeom>
        </p:spPr>
      </p:pic>
      <p:pic>
        <p:nvPicPr>
          <p:cNvPr id="14" name="Picture 13" descr="A group of people posing for a photo">
            <a:extLst>
              <a:ext uri="{FF2B5EF4-FFF2-40B4-BE49-F238E27FC236}">
                <a16:creationId xmlns:a16="http://schemas.microsoft.com/office/drawing/2014/main" id="{58645ABD-EBF7-7CC0-6C17-2432DD45F752}"/>
              </a:ext>
            </a:extLst>
          </p:cNvPr>
          <p:cNvPicPr>
            <a:picLocks noChangeAspect="1"/>
          </p:cNvPicPr>
          <p:nvPr/>
        </p:nvPicPr>
        <p:blipFill rotWithShape="1">
          <a:blip r:embed="rId6">
            <a:extLst>
              <a:ext uri="{28A0092B-C50C-407E-A947-70E740481C1C}">
                <a14:useLocalDpi xmlns:a14="http://schemas.microsoft.com/office/drawing/2010/main" val="0"/>
              </a:ext>
            </a:extLst>
          </a:blip>
          <a:srcRect l="19531" t="45261" r="16780" b="15903"/>
          <a:stretch/>
        </p:blipFill>
        <p:spPr>
          <a:xfrm>
            <a:off x="366026" y="1091399"/>
            <a:ext cx="5465165" cy="2499355"/>
          </a:xfrm>
          <a:prstGeom prst="rect">
            <a:avLst/>
          </a:prstGeom>
        </p:spPr>
      </p:pic>
      <p:pic>
        <p:nvPicPr>
          <p:cNvPr id="15" name="Picture 4" descr="Image preview">
            <a:extLst>
              <a:ext uri="{FF2B5EF4-FFF2-40B4-BE49-F238E27FC236}">
                <a16:creationId xmlns:a16="http://schemas.microsoft.com/office/drawing/2014/main" id="{1BE73319-659D-E52E-8DBA-3CF23BA3BF0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780" t="20192" r="12453"/>
          <a:stretch/>
        </p:blipFill>
        <p:spPr bwMode="auto">
          <a:xfrm>
            <a:off x="3181142" y="4527341"/>
            <a:ext cx="3154994" cy="1420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7173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6D761-AF05-ABEB-D930-0DB8508FA55F}"/>
              </a:ext>
            </a:extLst>
          </p:cNvPr>
          <p:cNvSpPr>
            <a:spLocks noGrp="1"/>
          </p:cNvSpPr>
          <p:nvPr>
            <p:ph type="title"/>
          </p:nvPr>
        </p:nvSpPr>
        <p:spPr>
          <a:xfrm>
            <a:off x="1023080" y="95874"/>
            <a:ext cx="3020463" cy="1905000"/>
          </a:xfrm>
        </p:spPr>
        <p:txBody>
          <a:bodyPr/>
          <a:lstStyle/>
          <a:p>
            <a:r>
              <a:rPr lang="en-US" dirty="0"/>
              <a:t>Lunchtime</a:t>
            </a:r>
          </a:p>
        </p:txBody>
      </p:sp>
      <p:sp>
        <p:nvSpPr>
          <p:cNvPr id="3" name="TextBox 2">
            <a:extLst>
              <a:ext uri="{FF2B5EF4-FFF2-40B4-BE49-F238E27FC236}">
                <a16:creationId xmlns:a16="http://schemas.microsoft.com/office/drawing/2014/main" id="{987F4C75-4C31-E039-2D9B-78DD265B0F0C}"/>
              </a:ext>
            </a:extLst>
          </p:cNvPr>
          <p:cNvSpPr txBox="1"/>
          <p:nvPr/>
        </p:nvSpPr>
        <p:spPr>
          <a:xfrm>
            <a:off x="8684301" y="3103286"/>
            <a:ext cx="3567659" cy="3170099"/>
          </a:xfrm>
          <a:prstGeom prst="rect">
            <a:avLst/>
          </a:prstGeom>
          <a:noFill/>
        </p:spPr>
        <p:txBody>
          <a:bodyPr wrap="square" rtlCol="0">
            <a:spAutoFit/>
          </a:bodyPr>
          <a:lstStyle/>
          <a:p>
            <a:r>
              <a:rPr lang="en-US" sz="4000" dirty="0"/>
              <a:t>Clubs</a:t>
            </a:r>
            <a:endParaRPr lang="en-US" dirty="0"/>
          </a:p>
          <a:p>
            <a:r>
              <a:rPr lang="en-US" sz="1600" dirty="0"/>
              <a:t>Indigenous Drumming Group</a:t>
            </a:r>
          </a:p>
          <a:p>
            <a:r>
              <a:rPr lang="en-US" sz="1600" dirty="0"/>
              <a:t>Fitness Fridays</a:t>
            </a:r>
          </a:p>
          <a:p>
            <a:r>
              <a:rPr lang="en-US" sz="1600" dirty="0"/>
              <a:t>Chess Club</a:t>
            </a:r>
          </a:p>
          <a:p>
            <a:r>
              <a:rPr lang="en-US" sz="1600" dirty="0"/>
              <a:t>Art Club</a:t>
            </a:r>
          </a:p>
          <a:p>
            <a:r>
              <a:rPr lang="en-US" sz="1600" dirty="0"/>
              <a:t>Leadership</a:t>
            </a:r>
          </a:p>
          <a:p>
            <a:r>
              <a:rPr lang="en-US" sz="1600" dirty="0"/>
              <a:t>Mountain Bike Club</a:t>
            </a:r>
          </a:p>
          <a:p>
            <a:r>
              <a:rPr lang="en-US" sz="1600" dirty="0"/>
              <a:t>Pride Club</a:t>
            </a:r>
          </a:p>
          <a:p>
            <a:r>
              <a:rPr lang="en-US" sz="1600" dirty="0"/>
              <a:t>Ski and Snowboard Club</a:t>
            </a:r>
          </a:p>
          <a:p>
            <a:r>
              <a:rPr lang="en-US" sz="1600" dirty="0"/>
              <a:t>D&amp;D Club</a:t>
            </a:r>
          </a:p>
          <a:p>
            <a:r>
              <a:rPr lang="en-US" sz="1600" dirty="0"/>
              <a:t>ECO Club</a:t>
            </a:r>
          </a:p>
        </p:txBody>
      </p:sp>
      <p:sp>
        <p:nvSpPr>
          <p:cNvPr id="5" name="TextBox 4">
            <a:extLst>
              <a:ext uri="{FF2B5EF4-FFF2-40B4-BE49-F238E27FC236}">
                <a16:creationId xmlns:a16="http://schemas.microsoft.com/office/drawing/2014/main" id="{C711F3A6-C8AB-DAA6-A201-8E3C5DE962BA}"/>
              </a:ext>
            </a:extLst>
          </p:cNvPr>
          <p:cNvSpPr txBox="1"/>
          <p:nvPr/>
        </p:nvSpPr>
        <p:spPr>
          <a:xfrm>
            <a:off x="8849196" y="177493"/>
            <a:ext cx="3567659" cy="2369880"/>
          </a:xfrm>
          <a:prstGeom prst="rect">
            <a:avLst/>
          </a:prstGeom>
          <a:noFill/>
        </p:spPr>
        <p:txBody>
          <a:bodyPr wrap="square" rtlCol="0">
            <a:spAutoFit/>
          </a:bodyPr>
          <a:lstStyle/>
          <a:p>
            <a:r>
              <a:rPr lang="en-US" sz="4000" dirty="0"/>
              <a:t>Intramurals</a:t>
            </a:r>
          </a:p>
          <a:p>
            <a:r>
              <a:rPr lang="en-US" dirty="0"/>
              <a:t>Volleyball</a:t>
            </a:r>
          </a:p>
          <a:p>
            <a:r>
              <a:rPr lang="en-US" dirty="0"/>
              <a:t>Handball</a:t>
            </a:r>
          </a:p>
          <a:p>
            <a:r>
              <a:rPr lang="en-US" dirty="0"/>
              <a:t>Basketball (3 on 3)</a:t>
            </a:r>
          </a:p>
          <a:p>
            <a:r>
              <a:rPr lang="en-US" dirty="0"/>
              <a:t>Bocce</a:t>
            </a:r>
          </a:p>
          <a:p>
            <a:r>
              <a:rPr lang="en-US" dirty="0"/>
              <a:t>Etc. </a:t>
            </a:r>
          </a:p>
          <a:p>
            <a:endParaRPr lang="en-US" dirty="0"/>
          </a:p>
        </p:txBody>
      </p:sp>
      <p:pic>
        <p:nvPicPr>
          <p:cNvPr id="6" name="Picture 5">
            <a:extLst>
              <a:ext uri="{FF2B5EF4-FFF2-40B4-BE49-F238E27FC236}">
                <a16:creationId xmlns:a16="http://schemas.microsoft.com/office/drawing/2014/main" id="{DE60D735-532E-C6F8-9DD6-4C3F82B5F8FC}"/>
              </a:ext>
            </a:extLst>
          </p:cNvPr>
          <p:cNvPicPr>
            <a:picLocks noChangeAspect="1"/>
          </p:cNvPicPr>
          <p:nvPr/>
        </p:nvPicPr>
        <p:blipFill>
          <a:blip r:embed="rId2"/>
          <a:stretch>
            <a:fillRect/>
          </a:stretch>
        </p:blipFill>
        <p:spPr>
          <a:xfrm>
            <a:off x="4530127" y="143847"/>
            <a:ext cx="3952405" cy="2270183"/>
          </a:xfrm>
          <a:prstGeom prst="rect">
            <a:avLst/>
          </a:prstGeom>
        </p:spPr>
      </p:pic>
      <p:pic>
        <p:nvPicPr>
          <p:cNvPr id="4098" name="Picture 2">
            <a:extLst>
              <a:ext uri="{FF2B5EF4-FFF2-40B4-BE49-F238E27FC236}">
                <a16:creationId xmlns:a16="http://schemas.microsoft.com/office/drawing/2014/main" id="{C2244F78-C848-2E1D-D92C-3823EFB97E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508" y="1792923"/>
            <a:ext cx="3561956" cy="461537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B4527C6-9EF2-775C-6FFD-244136DCF4CE}"/>
              </a:ext>
            </a:extLst>
          </p:cNvPr>
          <p:cNvSpPr txBox="1"/>
          <p:nvPr/>
        </p:nvSpPr>
        <p:spPr>
          <a:xfrm>
            <a:off x="5116644" y="2699028"/>
            <a:ext cx="3567659" cy="707886"/>
          </a:xfrm>
          <a:prstGeom prst="rect">
            <a:avLst/>
          </a:prstGeom>
          <a:noFill/>
        </p:spPr>
        <p:txBody>
          <a:bodyPr wrap="square" rtlCol="0">
            <a:spAutoFit/>
          </a:bodyPr>
          <a:lstStyle/>
          <a:p>
            <a:r>
              <a:rPr lang="en-US" sz="4000" dirty="0"/>
              <a:t>LIBRARY</a:t>
            </a:r>
            <a:endParaRPr lang="en-US" dirty="0"/>
          </a:p>
        </p:txBody>
      </p:sp>
      <p:sp>
        <p:nvSpPr>
          <p:cNvPr id="12" name="TextBox 11">
            <a:extLst>
              <a:ext uri="{FF2B5EF4-FFF2-40B4-BE49-F238E27FC236}">
                <a16:creationId xmlns:a16="http://schemas.microsoft.com/office/drawing/2014/main" id="{41B66023-4DCA-ED57-B782-212BD1770D79}"/>
              </a:ext>
            </a:extLst>
          </p:cNvPr>
          <p:cNvSpPr txBox="1"/>
          <p:nvPr/>
        </p:nvSpPr>
        <p:spPr>
          <a:xfrm>
            <a:off x="5116642" y="3903852"/>
            <a:ext cx="3567659" cy="707886"/>
          </a:xfrm>
          <a:prstGeom prst="rect">
            <a:avLst/>
          </a:prstGeom>
          <a:noFill/>
        </p:spPr>
        <p:txBody>
          <a:bodyPr wrap="square" rtlCol="0">
            <a:spAutoFit/>
          </a:bodyPr>
          <a:lstStyle/>
          <a:p>
            <a:r>
              <a:rPr lang="en-US" sz="4000" dirty="0"/>
              <a:t>CAFETERIA</a:t>
            </a:r>
            <a:endParaRPr lang="en-US" dirty="0"/>
          </a:p>
        </p:txBody>
      </p:sp>
      <p:sp>
        <p:nvSpPr>
          <p:cNvPr id="13" name="TextBox 12">
            <a:extLst>
              <a:ext uri="{FF2B5EF4-FFF2-40B4-BE49-F238E27FC236}">
                <a16:creationId xmlns:a16="http://schemas.microsoft.com/office/drawing/2014/main" id="{29131730-6E9E-C12B-6512-57E1983C85B2}"/>
              </a:ext>
            </a:extLst>
          </p:cNvPr>
          <p:cNvSpPr txBox="1"/>
          <p:nvPr/>
        </p:nvSpPr>
        <p:spPr>
          <a:xfrm>
            <a:off x="5116643" y="5073084"/>
            <a:ext cx="3567659" cy="1323439"/>
          </a:xfrm>
          <a:prstGeom prst="rect">
            <a:avLst/>
          </a:prstGeom>
          <a:noFill/>
        </p:spPr>
        <p:txBody>
          <a:bodyPr wrap="square" rtlCol="0">
            <a:spAutoFit/>
          </a:bodyPr>
          <a:lstStyle/>
          <a:p>
            <a:r>
              <a:rPr lang="en-US" sz="4000" dirty="0"/>
              <a:t>BREAKFAST</a:t>
            </a:r>
          </a:p>
          <a:p>
            <a:r>
              <a:rPr lang="en-US" sz="4000" dirty="0"/>
              <a:t>PROGRAM</a:t>
            </a:r>
            <a:endParaRPr lang="en-US" dirty="0"/>
          </a:p>
        </p:txBody>
      </p:sp>
    </p:spTree>
    <p:extLst>
      <p:ext uri="{BB962C8B-B14F-4D97-AF65-F5344CB8AC3E}">
        <p14:creationId xmlns:p14="http://schemas.microsoft.com/office/powerpoint/2010/main" val="28441013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FDA35-791F-4574-FAB1-61B8C7D32469}"/>
              </a:ext>
            </a:extLst>
          </p:cNvPr>
          <p:cNvSpPr>
            <a:spLocks noGrp="1"/>
          </p:cNvSpPr>
          <p:nvPr>
            <p:ph type="title"/>
          </p:nvPr>
        </p:nvSpPr>
        <p:spPr/>
        <p:txBody>
          <a:bodyPr/>
          <a:lstStyle/>
          <a:p>
            <a:r>
              <a:rPr lang="en-US" dirty="0"/>
              <a:t>Clubs</a:t>
            </a:r>
          </a:p>
        </p:txBody>
      </p:sp>
      <p:pic>
        <p:nvPicPr>
          <p:cNvPr id="1026" name="Picture 2">
            <a:extLst>
              <a:ext uri="{FF2B5EF4-FFF2-40B4-BE49-F238E27FC236}">
                <a16:creationId xmlns:a16="http://schemas.microsoft.com/office/drawing/2014/main" id="{03F18382-3D8F-896D-C45F-9DF4A6762B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257" y="4202724"/>
            <a:ext cx="4248964" cy="23900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EEAA773-636C-E04D-9EAC-1CA3BC072E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6964" y="490904"/>
            <a:ext cx="45720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9A6E9FE-22DE-5CF4-33EB-B428145915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235" y="2199762"/>
            <a:ext cx="2719758" cy="15298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E367AF2E-CF05-EA7E-25B3-9943374308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0152" y="693126"/>
            <a:ext cx="3269437" cy="183905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021F7FC-4A25-43CC-6CFF-DE81C0BC95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0123" y="3475892"/>
            <a:ext cx="5164666" cy="2905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4646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D13BB-2F2F-2912-7B74-A231A00BE1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A83912-B5D3-F334-DED3-C3DA182119E4}"/>
              </a:ext>
            </a:extLst>
          </p:cNvPr>
          <p:cNvSpPr>
            <a:spLocks noGrp="1"/>
          </p:cNvSpPr>
          <p:nvPr>
            <p:ph type="title"/>
          </p:nvPr>
        </p:nvSpPr>
        <p:spPr/>
        <p:txBody>
          <a:bodyPr/>
          <a:lstStyle/>
          <a:p>
            <a:r>
              <a:rPr lang="en-US" dirty="0"/>
              <a:t>Clubs</a:t>
            </a:r>
          </a:p>
        </p:txBody>
      </p:sp>
      <p:pic>
        <p:nvPicPr>
          <p:cNvPr id="3074" name="Picture 2">
            <a:extLst>
              <a:ext uri="{FF2B5EF4-FFF2-40B4-BE49-F238E27FC236}">
                <a16:creationId xmlns:a16="http://schemas.microsoft.com/office/drawing/2014/main" id="{CE8ADB98-5743-143A-79FB-75BFF7233A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8800" y="985288"/>
            <a:ext cx="3904112" cy="219606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681B99A5-A219-772B-2FEA-8754D9D8E2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010" y="3429000"/>
            <a:ext cx="45720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213F110B-2E5A-2A7D-829A-1505C67E8D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8537" y="3676651"/>
            <a:ext cx="45720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D2C91A94-3A0E-1235-3496-5174FD9F91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1010" y="319820"/>
            <a:ext cx="4416994" cy="2484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4245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4" name="Picture 3" descr="Wood human figure">
            <a:extLst>
              <a:ext uri="{FF2B5EF4-FFF2-40B4-BE49-F238E27FC236}">
                <a16:creationId xmlns:a16="http://schemas.microsoft.com/office/drawing/2014/main" id="{A5EA304D-6371-87FA-D12E-63B1773D31AB}"/>
              </a:ext>
            </a:extLst>
          </p:cNvPr>
          <p:cNvPicPr>
            <a:picLocks noChangeAspect="1"/>
          </p:cNvPicPr>
          <p:nvPr/>
        </p:nvPicPr>
        <p:blipFill rotWithShape="1">
          <a:blip r:embed="rId3">
            <a:duotone>
              <a:prstClr val="black"/>
              <a:schemeClr val="bg1">
                <a:tint val="45000"/>
                <a:satMod val="400000"/>
              </a:schemeClr>
            </a:duotone>
            <a:alphaModFix amt="25000"/>
          </a:blip>
          <a:srcRect b="15730"/>
          <a:stretch/>
        </p:blipFill>
        <p:spPr>
          <a:xfrm>
            <a:off x="20" y="10"/>
            <a:ext cx="12191980" cy="6857990"/>
          </a:xfrm>
          <a:prstGeom prst="rect">
            <a:avLst/>
          </a:prstGeom>
        </p:spPr>
      </p:pic>
      <p:sp>
        <p:nvSpPr>
          <p:cNvPr id="2" name="Title 1">
            <a:extLst>
              <a:ext uri="{FF2B5EF4-FFF2-40B4-BE49-F238E27FC236}">
                <a16:creationId xmlns:a16="http://schemas.microsoft.com/office/drawing/2014/main" id="{A1A47520-0695-9E04-A777-6C2884EBC396}"/>
              </a:ext>
            </a:extLst>
          </p:cNvPr>
          <p:cNvSpPr>
            <a:spLocks noGrp="1"/>
          </p:cNvSpPr>
          <p:nvPr>
            <p:ph type="title"/>
          </p:nvPr>
        </p:nvSpPr>
        <p:spPr>
          <a:xfrm>
            <a:off x="3515778" y="-304799"/>
            <a:ext cx="8676222" cy="3200400"/>
          </a:xfrm>
        </p:spPr>
        <p:txBody>
          <a:bodyPr vert="horz" lIns="91440" tIns="45720" rIns="91440" bIns="45720" rtlCol="0" anchor="b">
            <a:normAutofit/>
          </a:bodyPr>
          <a:lstStyle/>
          <a:p>
            <a:pPr algn="ctr"/>
            <a:r>
              <a:rPr lang="en-US" sz="4800" dirty="0">
                <a:effectLst>
                  <a:glow rad="38100">
                    <a:schemeClr val="bg1">
                      <a:lumMod val="65000"/>
                      <a:lumOff val="35000"/>
                      <a:alpha val="50000"/>
                    </a:schemeClr>
                  </a:glow>
                  <a:outerShdw blurRad="28575" dist="31750" dir="13200000" algn="tl" rotWithShape="0">
                    <a:srgbClr val="000000">
                      <a:alpha val="25000"/>
                    </a:srgbClr>
                  </a:outerShdw>
                </a:effectLst>
              </a:rPr>
              <a:t>Questions?</a:t>
            </a:r>
          </a:p>
        </p:txBody>
      </p:sp>
    </p:spTree>
    <p:extLst>
      <p:ext uri="{BB962C8B-B14F-4D97-AF65-F5344CB8AC3E}">
        <p14:creationId xmlns:p14="http://schemas.microsoft.com/office/powerpoint/2010/main" val="346895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18707-1F49-13F9-AC58-9166CA941048}"/>
              </a:ext>
            </a:extLst>
          </p:cNvPr>
          <p:cNvSpPr>
            <a:spLocks noGrp="1"/>
          </p:cNvSpPr>
          <p:nvPr>
            <p:ph type="title"/>
          </p:nvPr>
        </p:nvSpPr>
        <p:spPr>
          <a:xfrm>
            <a:off x="669851" y="1430179"/>
            <a:ext cx="3029313" cy="3675908"/>
          </a:xfrm>
        </p:spPr>
        <p:txBody>
          <a:bodyPr anchor="ctr">
            <a:normAutofit/>
          </a:bodyPr>
          <a:lstStyle/>
          <a:p>
            <a:r>
              <a:rPr lang="en-US" sz="4000"/>
              <a:t>Grade 8 Transition TIMELINe</a:t>
            </a:r>
          </a:p>
        </p:txBody>
      </p:sp>
      <p:sp>
        <p:nvSpPr>
          <p:cNvPr id="11" name="Rectangle 10">
            <a:extLst>
              <a:ext uri="{FF2B5EF4-FFF2-40B4-BE49-F238E27FC236}">
                <a16:creationId xmlns:a16="http://schemas.microsoft.com/office/drawing/2014/main" id="{7E475056-B0EB-44BE-8568-61ABEFB2E9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4" y="0"/>
            <a:ext cx="8132066" cy="6858000"/>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F2C8E2EC-73A4-48C2-B4D7-D7726BD908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9971" y="0"/>
            <a:ext cx="0" cy="685800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15" name="Rectangle 14">
            <a:extLst>
              <a:ext uri="{FF2B5EF4-FFF2-40B4-BE49-F238E27FC236}">
                <a16:creationId xmlns:a16="http://schemas.microsoft.com/office/drawing/2014/main" id="{E82ABBDC-7A44-4AE8-A04F-B5495481B9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94952" y="3195797"/>
            <a:ext cx="68580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7" name="Content Placeholder 2">
            <a:extLst>
              <a:ext uri="{FF2B5EF4-FFF2-40B4-BE49-F238E27FC236}">
                <a16:creationId xmlns:a16="http://schemas.microsoft.com/office/drawing/2014/main" id="{13AE175A-E2F2-B923-5F7D-8CA96EBD3D38}"/>
              </a:ext>
            </a:extLst>
          </p:cNvPr>
          <p:cNvGraphicFramePr/>
          <p:nvPr>
            <p:extLst>
              <p:ext uri="{D42A27DB-BD31-4B8C-83A1-F6EECF244321}">
                <p14:modId xmlns:p14="http://schemas.microsoft.com/office/powerpoint/2010/main" val="62013064"/>
              </p:ext>
            </p:extLst>
          </p:nvPr>
        </p:nvGraphicFramePr>
        <p:xfrm>
          <a:off x="5054375" y="965200"/>
          <a:ext cx="6046133" cy="46058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51758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D6DD4-D442-F061-5963-BC7B999394D3}"/>
              </a:ext>
            </a:extLst>
          </p:cNvPr>
          <p:cNvSpPr>
            <a:spLocks noGrp="1"/>
          </p:cNvSpPr>
          <p:nvPr>
            <p:ph type="title"/>
          </p:nvPr>
        </p:nvSpPr>
        <p:spPr>
          <a:xfrm>
            <a:off x="669851" y="1430179"/>
            <a:ext cx="3029313" cy="3675908"/>
          </a:xfrm>
        </p:spPr>
        <p:txBody>
          <a:bodyPr vert="horz" lIns="91440" tIns="45720" rIns="91440" bIns="45720" rtlCol="0" anchor="ctr">
            <a:normAutofit/>
          </a:bodyPr>
          <a:lstStyle/>
          <a:p>
            <a:r>
              <a:rPr lang="en-US" sz="40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rPr>
              <a:t>SELF-Guided Tour</a:t>
            </a:r>
          </a:p>
        </p:txBody>
      </p:sp>
      <p:sp>
        <p:nvSpPr>
          <p:cNvPr id="10" name="Rectangle 9">
            <a:extLst>
              <a:ext uri="{FF2B5EF4-FFF2-40B4-BE49-F238E27FC236}">
                <a16:creationId xmlns:a16="http://schemas.microsoft.com/office/drawing/2014/main" id="{7E475056-B0EB-44BE-8568-61ABEFB2E9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4" y="0"/>
            <a:ext cx="8132066" cy="6858000"/>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F2C8E2EC-73A4-48C2-B4D7-D7726BD908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9971" y="0"/>
            <a:ext cx="0" cy="685800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14" name="Rectangle 13">
            <a:extLst>
              <a:ext uri="{FF2B5EF4-FFF2-40B4-BE49-F238E27FC236}">
                <a16:creationId xmlns:a16="http://schemas.microsoft.com/office/drawing/2014/main" id="{E82ABBDC-7A44-4AE8-A04F-B5495481B9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894952" y="3195797"/>
            <a:ext cx="68580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6" name="TextBox 3">
            <a:extLst>
              <a:ext uri="{FF2B5EF4-FFF2-40B4-BE49-F238E27FC236}">
                <a16:creationId xmlns:a16="http://schemas.microsoft.com/office/drawing/2014/main" id="{67C91883-AE5B-AA90-F7B6-4A2942839572}"/>
              </a:ext>
            </a:extLst>
          </p:cNvPr>
          <p:cNvGraphicFramePr/>
          <p:nvPr>
            <p:extLst>
              <p:ext uri="{D42A27DB-BD31-4B8C-83A1-F6EECF244321}">
                <p14:modId xmlns:p14="http://schemas.microsoft.com/office/powerpoint/2010/main" val="2706623674"/>
              </p:ext>
            </p:extLst>
          </p:nvPr>
        </p:nvGraphicFramePr>
        <p:xfrm>
          <a:off x="5054375" y="965200"/>
          <a:ext cx="6046133" cy="46058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8875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E3BC0-778A-3902-906F-F37451D4A10B}"/>
              </a:ext>
            </a:extLst>
          </p:cNvPr>
          <p:cNvSpPr>
            <a:spLocks noGrp="1"/>
          </p:cNvSpPr>
          <p:nvPr>
            <p:ph type="title"/>
          </p:nvPr>
        </p:nvSpPr>
        <p:spPr>
          <a:xfrm>
            <a:off x="1143001" y="316297"/>
            <a:ext cx="9905998" cy="1012723"/>
          </a:xfrm>
        </p:spPr>
        <p:txBody>
          <a:bodyPr/>
          <a:lstStyle/>
          <a:p>
            <a:r>
              <a:rPr lang="en-US" dirty="0"/>
              <a:t>A Comparison</a:t>
            </a:r>
          </a:p>
        </p:txBody>
      </p:sp>
      <p:sp>
        <p:nvSpPr>
          <p:cNvPr id="3" name="Text Placeholder 2">
            <a:extLst>
              <a:ext uri="{FF2B5EF4-FFF2-40B4-BE49-F238E27FC236}">
                <a16:creationId xmlns:a16="http://schemas.microsoft.com/office/drawing/2014/main" id="{0FB3F1DB-79B6-1CAD-23FE-B7D7A94AFDB2}"/>
              </a:ext>
            </a:extLst>
          </p:cNvPr>
          <p:cNvSpPr>
            <a:spLocks noGrp="1"/>
          </p:cNvSpPr>
          <p:nvPr>
            <p:ph type="body" idx="1"/>
          </p:nvPr>
        </p:nvSpPr>
        <p:spPr>
          <a:xfrm>
            <a:off x="1429281" y="1645810"/>
            <a:ext cx="4588931" cy="576262"/>
          </a:xfrm>
        </p:spPr>
        <p:txBody>
          <a:bodyPr/>
          <a:lstStyle/>
          <a:p>
            <a:r>
              <a:rPr lang="en-US" dirty="0"/>
              <a:t>Middle School</a:t>
            </a:r>
          </a:p>
        </p:txBody>
      </p:sp>
      <p:sp>
        <p:nvSpPr>
          <p:cNvPr id="4" name="Content Placeholder 3">
            <a:extLst>
              <a:ext uri="{FF2B5EF4-FFF2-40B4-BE49-F238E27FC236}">
                <a16:creationId xmlns:a16="http://schemas.microsoft.com/office/drawing/2014/main" id="{D8200AB6-56F0-0655-36AF-479A78A31D29}"/>
              </a:ext>
            </a:extLst>
          </p:cNvPr>
          <p:cNvSpPr>
            <a:spLocks noGrp="1"/>
          </p:cNvSpPr>
          <p:nvPr>
            <p:ph sz="half" idx="2"/>
          </p:nvPr>
        </p:nvSpPr>
        <p:spPr>
          <a:xfrm>
            <a:off x="1141413" y="2230539"/>
            <a:ext cx="4876800" cy="2547937"/>
          </a:xfrm>
        </p:spPr>
        <p:txBody>
          <a:bodyPr/>
          <a:lstStyle/>
          <a:p>
            <a:r>
              <a:rPr lang="en-US" dirty="0"/>
              <a:t>Core Teacher(s)</a:t>
            </a:r>
          </a:p>
          <a:p>
            <a:r>
              <a:rPr lang="en-US" dirty="0"/>
              <a:t>Exploration Teachers</a:t>
            </a:r>
          </a:p>
          <a:p>
            <a:r>
              <a:rPr lang="en-US" dirty="0"/>
              <a:t>50-minute classes</a:t>
            </a:r>
          </a:p>
          <a:p>
            <a:r>
              <a:rPr lang="en-US" dirty="0"/>
              <a:t>Linear classes</a:t>
            </a:r>
          </a:p>
        </p:txBody>
      </p:sp>
      <p:sp>
        <p:nvSpPr>
          <p:cNvPr id="5" name="Text Placeholder 4">
            <a:extLst>
              <a:ext uri="{FF2B5EF4-FFF2-40B4-BE49-F238E27FC236}">
                <a16:creationId xmlns:a16="http://schemas.microsoft.com/office/drawing/2014/main" id="{F8E9B87D-C4B6-7287-F87C-CD8E031024EA}"/>
              </a:ext>
            </a:extLst>
          </p:cNvPr>
          <p:cNvSpPr>
            <a:spLocks noGrp="1"/>
          </p:cNvSpPr>
          <p:nvPr>
            <p:ph type="body" sz="quarter" idx="3"/>
          </p:nvPr>
        </p:nvSpPr>
        <p:spPr>
          <a:xfrm>
            <a:off x="6443134" y="1654277"/>
            <a:ext cx="4604280" cy="576262"/>
          </a:xfrm>
        </p:spPr>
        <p:txBody>
          <a:bodyPr/>
          <a:lstStyle/>
          <a:p>
            <a:r>
              <a:rPr lang="en-US" dirty="0"/>
              <a:t>High School</a:t>
            </a:r>
          </a:p>
        </p:txBody>
      </p:sp>
      <p:sp>
        <p:nvSpPr>
          <p:cNvPr id="6" name="Content Placeholder 5">
            <a:extLst>
              <a:ext uri="{FF2B5EF4-FFF2-40B4-BE49-F238E27FC236}">
                <a16:creationId xmlns:a16="http://schemas.microsoft.com/office/drawing/2014/main" id="{2DA93009-F01D-49B2-D938-033366A87164}"/>
              </a:ext>
            </a:extLst>
          </p:cNvPr>
          <p:cNvSpPr>
            <a:spLocks noGrp="1"/>
          </p:cNvSpPr>
          <p:nvPr>
            <p:ph sz="quarter" idx="4"/>
          </p:nvPr>
        </p:nvSpPr>
        <p:spPr>
          <a:xfrm>
            <a:off x="6170613" y="2230539"/>
            <a:ext cx="4876801" cy="2547937"/>
          </a:xfrm>
        </p:spPr>
        <p:txBody>
          <a:bodyPr/>
          <a:lstStyle/>
          <a:p>
            <a:r>
              <a:rPr lang="en-US" dirty="0"/>
              <a:t>Academic teachers</a:t>
            </a:r>
          </a:p>
          <a:p>
            <a:r>
              <a:rPr lang="en-US" dirty="0"/>
              <a:t>Elective teachers</a:t>
            </a:r>
          </a:p>
          <a:p>
            <a:r>
              <a:rPr lang="en-US" dirty="0"/>
              <a:t>80-minute classes</a:t>
            </a:r>
          </a:p>
          <a:p>
            <a:r>
              <a:rPr lang="en-US" dirty="0"/>
              <a:t>Semester based classes (few linear classes)</a:t>
            </a:r>
          </a:p>
        </p:txBody>
      </p:sp>
      <p:sp>
        <p:nvSpPr>
          <p:cNvPr id="7" name="TextBox 6">
            <a:extLst>
              <a:ext uri="{FF2B5EF4-FFF2-40B4-BE49-F238E27FC236}">
                <a16:creationId xmlns:a16="http://schemas.microsoft.com/office/drawing/2014/main" id="{70DC94E1-7964-A3EF-0460-BAA3996339A3}"/>
              </a:ext>
            </a:extLst>
          </p:cNvPr>
          <p:cNvSpPr txBox="1"/>
          <p:nvPr/>
        </p:nvSpPr>
        <p:spPr>
          <a:xfrm>
            <a:off x="414888" y="4864216"/>
            <a:ext cx="3456384" cy="1200329"/>
          </a:xfrm>
          <a:prstGeom prst="rect">
            <a:avLst/>
          </a:prstGeom>
          <a:noFill/>
        </p:spPr>
        <p:txBody>
          <a:bodyPr wrap="square" rtlCol="0">
            <a:spAutoFit/>
          </a:bodyPr>
          <a:lstStyle/>
          <a:p>
            <a:pPr algn="r"/>
            <a:r>
              <a:rPr lang="en-US" sz="2400" dirty="0"/>
              <a:t>Responsibility… </a:t>
            </a:r>
          </a:p>
          <a:p>
            <a:pPr algn="r"/>
            <a:r>
              <a:rPr lang="en-US" sz="2400" dirty="0"/>
              <a:t>Accountability…</a:t>
            </a:r>
          </a:p>
          <a:p>
            <a:pPr algn="r"/>
            <a:r>
              <a:rPr lang="en-US" sz="2400" dirty="0"/>
              <a:t>Expectations…</a:t>
            </a:r>
          </a:p>
        </p:txBody>
      </p:sp>
      <p:sp>
        <p:nvSpPr>
          <p:cNvPr id="9" name="TextBox 8">
            <a:extLst>
              <a:ext uri="{FF2B5EF4-FFF2-40B4-BE49-F238E27FC236}">
                <a16:creationId xmlns:a16="http://schemas.microsoft.com/office/drawing/2014/main" id="{48726DEF-A8DF-9273-55E2-B2C23242632C}"/>
              </a:ext>
            </a:extLst>
          </p:cNvPr>
          <p:cNvSpPr txBox="1"/>
          <p:nvPr/>
        </p:nvSpPr>
        <p:spPr>
          <a:xfrm>
            <a:off x="6729050" y="4835012"/>
            <a:ext cx="4032448" cy="1200329"/>
          </a:xfrm>
          <a:prstGeom prst="rect">
            <a:avLst/>
          </a:prstGeom>
          <a:noFill/>
        </p:spPr>
        <p:txBody>
          <a:bodyPr wrap="square" rtlCol="0">
            <a:spAutoFit/>
          </a:bodyPr>
          <a:lstStyle/>
          <a:p>
            <a:r>
              <a:rPr lang="en-US" sz="2400" dirty="0"/>
              <a:t>Transitioning from </a:t>
            </a:r>
          </a:p>
          <a:p>
            <a:r>
              <a:rPr lang="en-US" sz="2400" b="1" dirty="0"/>
              <a:t>Adult Monitored</a:t>
            </a:r>
            <a:r>
              <a:rPr lang="en-US" sz="2400" dirty="0"/>
              <a:t>… </a:t>
            </a:r>
          </a:p>
          <a:p>
            <a:r>
              <a:rPr lang="en-US" sz="2400" dirty="0"/>
              <a:t>to </a:t>
            </a:r>
            <a:r>
              <a:rPr lang="en-US" sz="2400" b="1" dirty="0"/>
              <a:t>Student Managed</a:t>
            </a:r>
            <a:endParaRPr lang="en-CA" sz="2400" b="1" dirty="0"/>
          </a:p>
        </p:txBody>
      </p:sp>
      <p:sp>
        <p:nvSpPr>
          <p:cNvPr id="12" name="Right Arrow 11">
            <a:extLst>
              <a:ext uri="{FF2B5EF4-FFF2-40B4-BE49-F238E27FC236}">
                <a16:creationId xmlns:a16="http://schemas.microsoft.com/office/drawing/2014/main" id="{E92A0ABB-D691-30C3-8EFA-37A4C81AD0E4}"/>
              </a:ext>
            </a:extLst>
          </p:cNvPr>
          <p:cNvSpPr/>
          <p:nvPr/>
        </p:nvSpPr>
        <p:spPr>
          <a:xfrm>
            <a:off x="4382730" y="5062684"/>
            <a:ext cx="1787883" cy="803392"/>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866435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EDADD-19A7-B76D-66FA-87BDCF02FB9E}"/>
              </a:ext>
            </a:extLst>
          </p:cNvPr>
          <p:cNvSpPr>
            <a:spLocks noGrp="1"/>
          </p:cNvSpPr>
          <p:nvPr>
            <p:ph type="title"/>
          </p:nvPr>
        </p:nvSpPr>
        <p:spPr>
          <a:xfrm>
            <a:off x="1289954" y="470979"/>
            <a:ext cx="10018713" cy="1752599"/>
          </a:xfrm>
        </p:spPr>
        <p:txBody>
          <a:bodyPr>
            <a:normAutofit/>
          </a:bodyPr>
          <a:lstStyle/>
          <a:p>
            <a:r>
              <a:rPr lang="en-US" sz="5400" dirty="0"/>
              <a:t>RISING TO THE CHALLENGE!</a:t>
            </a:r>
          </a:p>
        </p:txBody>
      </p:sp>
      <p:sp>
        <p:nvSpPr>
          <p:cNvPr id="4" name="Content Placeholder 2">
            <a:extLst>
              <a:ext uri="{FF2B5EF4-FFF2-40B4-BE49-F238E27FC236}">
                <a16:creationId xmlns:a16="http://schemas.microsoft.com/office/drawing/2014/main" id="{FD4971EE-F690-6D3E-78FA-BA624C420924}"/>
              </a:ext>
            </a:extLst>
          </p:cNvPr>
          <p:cNvSpPr txBox="1">
            <a:spLocks/>
          </p:cNvSpPr>
          <p:nvPr/>
        </p:nvSpPr>
        <p:spPr>
          <a:xfrm>
            <a:off x="556352" y="2013715"/>
            <a:ext cx="10018713" cy="3992440"/>
          </a:xfrm>
          <a:prstGeom prst="rect">
            <a:avLst/>
          </a:prstGeom>
        </p:spPr>
        <p:txBody>
          <a:bodyPr vert="horz" lIns="91440" tIns="45720" rIns="91440" bIns="45720" rtlCol="0" anchor="ctr">
            <a:normAutofit fontScale="92500" lnSpcReduction="10000"/>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82296" indent="0" algn="ctr">
              <a:buFont typeface="Arial"/>
              <a:buNone/>
            </a:pPr>
            <a:endParaRPr lang="en-US" sz="3600" dirty="0"/>
          </a:p>
          <a:p>
            <a:pPr marL="82296" indent="0" algn="ctr">
              <a:buFont typeface="Arial"/>
              <a:buNone/>
            </a:pPr>
            <a:r>
              <a:rPr lang="en-US" sz="3600" dirty="0"/>
              <a:t>You are in charge of your </a:t>
            </a:r>
            <a:r>
              <a:rPr lang="en-US" sz="3600" dirty="0">
                <a:solidFill>
                  <a:srgbClr val="FF0000"/>
                </a:solidFill>
              </a:rPr>
              <a:t>ATTITUDE</a:t>
            </a:r>
            <a:r>
              <a:rPr lang="en-US" sz="3600" dirty="0"/>
              <a:t>, </a:t>
            </a:r>
          </a:p>
          <a:p>
            <a:pPr marL="82296" indent="0" algn="ctr">
              <a:buFont typeface="Arial"/>
              <a:buNone/>
            </a:pPr>
            <a:r>
              <a:rPr lang="en-US" sz="3600" dirty="0"/>
              <a:t>your </a:t>
            </a:r>
            <a:r>
              <a:rPr lang="en-US" sz="3600" dirty="0">
                <a:solidFill>
                  <a:srgbClr val="00B0F0"/>
                </a:solidFill>
              </a:rPr>
              <a:t>EFFORT,</a:t>
            </a:r>
          </a:p>
          <a:p>
            <a:pPr marL="82296" indent="0" algn="ctr">
              <a:buFont typeface="Arial"/>
              <a:buNone/>
            </a:pPr>
            <a:r>
              <a:rPr lang="en-US" sz="3600" dirty="0"/>
              <a:t> and your </a:t>
            </a:r>
            <a:r>
              <a:rPr lang="en-US" sz="3600" dirty="0">
                <a:solidFill>
                  <a:srgbClr val="92D050"/>
                </a:solidFill>
              </a:rPr>
              <a:t>ATTENDANCE!</a:t>
            </a:r>
          </a:p>
          <a:p>
            <a:pPr marL="82296" indent="0" algn="ctr">
              <a:buFont typeface="Arial"/>
              <a:buNone/>
            </a:pPr>
            <a:endParaRPr lang="en-US" sz="3600" dirty="0"/>
          </a:p>
          <a:p>
            <a:pPr marL="82296" indent="0" algn="ctr">
              <a:buFont typeface="Arial"/>
              <a:buNone/>
            </a:pPr>
            <a:r>
              <a:rPr lang="en-US" sz="3600" dirty="0"/>
              <a:t>WE BELIEVE IN YOU!</a:t>
            </a:r>
          </a:p>
          <a:p>
            <a:pPr marL="82296" indent="0">
              <a:buFont typeface="Arial"/>
              <a:buNone/>
            </a:pPr>
            <a:endParaRPr lang="en-US" dirty="0"/>
          </a:p>
          <a:p>
            <a:pPr marL="82296" indent="0">
              <a:buFont typeface="Arial"/>
              <a:buNone/>
            </a:pPr>
            <a:endParaRPr lang="en-US" sz="1000" dirty="0"/>
          </a:p>
        </p:txBody>
      </p:sp>
    </p:spTree>
    <p:extLst>
      <p:ext uri="{BB962C8B-B14F-4D97-AF65-F5344CB8AC3E}">
        <p14:creationId xmlns:p14="http://schemas.microsoft.com/office/powerpoint/2010/main" val="1706868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8F127E9D-FBFD-F985-5615-4156A755E2FD}"/>
              </a:ext>
            </a:extLst>
          </p:cNvPr>
          <p:cNvSpPr/>
          <p:nvPr/>
        </p:nvSpPr>
        <p:spPr>
          <a:xfrm>
            <a:off x="2052036" y="3508332"/>
            <a:ext cx="1632247" cy="273465"/>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Rectangle: Rounded Corners 12">
            <a:extLst>
              <a:ext uri="{FF2B5EF4-FFF2-40B4-BE49-F238E27FC236}">
                <a16:creationId xmlns:a16="http://schemas.microsoft.com/office/drawing/2014/main" id="{E0443A05-F5FC-BA7E-D14C-6D62F4C41E44}"/>
              </a:ext>
            </a:extLst>
          </p:cNvPr>
          <p:cNvSpPr/>
          <p:nvPr/>
        </p:nvSpPr>
        <p:spPr>
          <a:xfrm>
            <a:off x="2052036" y="3172220"/>
            <a:ext cx="1632247" cy="27346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accent5">
                  <a:lumMod val="40000"/>
                  <a:lumOff val="60000"/>
                </a:schemeClr>
              </a:solidFill>
            </a:endParaRPr>
          </a:p>
        </p:txBody>
      </p:sp>
      <p:sp>
        <p:nvSpPr>
          <p:cNvPr id="14" name="Rectangle: Rounded Corners 13">
            <a:extLst>
              <a:ext uri="{FF2B5EF4-FFF2-40B4-BE49-F238E27FC236}">
                <a16:creationId xmlns:a16="http://schemas.microsoft.com/office/drawing/2014/main" id="{A052EB83-979F-4B3B-463F-FBA642464432}"/>
              </a:ext>
            </a:extLst>
          </p:cNvPr>
          <p:cNvSpPr/>
          <p:nvPr/>
        </p:nvSpPr>
        <p:spPr>
          <a:xfrm>
            <a:off x="2052036" y="2830013"/>
            <a:ext cx="1632247" cy="273465"/>
          </a:xfrm>
          <a:prstGeom prst="roundRect">
            <a:avLst/>
          </a:prstGeom>
          <a:solidFill>
            <a:srgbClr val="FF9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Rectangle: Rounded Corners 1">
            <a:extLst>
              <a:ext uri="{FF2B5EF4-FFF2-40B4-BE49-F238E27FC236}">
                <a16:creationId xmlns:a16="http://schemas.microsoft.com/office/drawing/2014/main" id="{137C8204-769D-BD87-F618-46572DB55452}"/>
              </a:ext>
            </a:extLst>
          </p:cNvPr>
          <p:cNvSpPr/>
          <p:nvPr/>
        </p:nvSpPr>
        <p:spPr>
          <a:xfrm>
            <a:off x="2052037" y="2504495"/>
            <a:ext cx="1632247" cy="273465"/>
          </a:xfrm>
          <a:prstGeom prst="roundRect">
            <a:avLst/>
          </a:prstGeom>
          <a:solidFill>
            <a:srgbClr val="FF8A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Content Placeholder 4">
            <a:extLst>
              <a:ext uri="{FF2B5EF4-FFF2-40B4-BE49-F238E27FC236}">
                <a16:creationId xmlns:a16="http://schemas.microsoft.com/office/drawing/2014/main" id="{CA26E35D-81CE-4EA9-938E-CF0FBB9A61C9}"/>
              </a:ext>
            </a:extLst>
          </p:cNvPr>
          <p:cNvSpPr txBox="1">
            <a:spLocks/>
          </p:cNvSpPr>
          <p:nvPr/>
        </p:nvSpPr>
        <p:spPr>
          <a:xfrm>
            <a:off x="1058781" y="2069778"/>
            <a:ext cx="4946950" cy="2130747"/>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spcBef>
                <a:spcPts val="100"/>
              </a:spcBef>
              <a:spcAft>
                <a:spcPts val="100"/>
              </a:spcAft>
              <a:buNone/>
            </a:pPr>
            <a:r>
              <a:rPr lang="en-US" dirty="0"/>
              <a:t>Term 1: September- November</a:t>
            </a:r>
          </a:p>
          <a:p>
            <a:pPr marL="457200" lvl="1" indent="0">
              <a:spcBef>
                <a:spcPts val="100"/>
              </a:spcBef>
              <a:spcAft>
                <a:spcPts val="100"/>
              </a:spcAft>
              <a:buNone/>
            </a:pPr>
            <a:r>
              <a:rPr lang="en-US" dirty="0"/>
              <a:t>A </a:t>
            </a:r>
            <a:r>
              <a:rPr lang="en-US" dirty="0">
                <a:sym typeface="Wingdings" panose="05000000000000000000" pitchFamily="2" charset="2"/>
              </a:rPr>
              <a:t> Science 9</a:t>
            </a:r>
          </a:p>
          <a:p>
            <a:pPr marL="457200" lvl="1" indent="0">
              <a:spcBef>
                <a:spcPts val="100"/>
              </a:spcBef>
              <a:spcAft>
                <a:spcPts val="100"/>
              </a:spcAft>
              <a:buNone/>
            </a:pPr>
            <a:r>
              <a:rPr lang="en-US" dirty="0">
                <a:sym typeface="Wingdings" panose="05000000000000000000" pitchFamily="2" charset="2"/>
              </a:rPr>
              <a:t>B  Math 9</a:t>
            </a:r>
          </a:p>
          <a:p>
            <a:pPr marL="457200" lvl="1" indent="0">
              <a:spcBef>
                <a:spcPts val="100"/>
              </a:spcBef>
              <a:spcAft>
                <a:spcPts val="100"/>
              </a:spcAft>
              <a:buNone/>
            </a:pPr>
            <a:r>
              <a:rPr lang="en-US" dirty="0">
                <a:sym typeface="Wingdings" panose="05000000000000000000" pitchFamily="2" charset="2"/>
              </a:rPr>
              <a:t>C  French 9</a:t>
            </a:r>
          </a:p>
          <a:p>
            <a:pPr marL="457200" lvl="1" indent="0">
              <a:spcBef>
                <a:spcPts val="100"/>
              </a:spcBef>
              <a:spcAft>
                <a:spcPts val="100"/>
              </a:spcAft>
              <a:buNone/>
            </a:pPr>
            <a:r>
              <a:rPr lang="en-US" dirty="0">
                <a:sym typeface="Wingdings" panose="05000000000000000000" pitchFamily="2" charset="2"/>
              </a:rPr>
              <a:t>D  PHE 9</a:t>
            </a:r>
            <a:endParaRPr lang="en-US" dirty="0"/>
          </a:p>
        </p:txBody>
      </p:sp>
      <p:pic>
        <p:nvPicPr>
          <p:cNvPr id="29" name="Picture 28">
            <a:extLst>
              <a:ext uri="{FF2B5EF4-FFF2-40B4-BE49-F238E27FC236}">
                <a16:creationId xmlns:a16="http://schemas.microsoft.com/office/drawing/2014/main" id="{5FE8BDB1-B940-6106-E4D1-8C908E81483A}"/>
              </a:ext>
            </a:extLst>
          </p:cNvPr>
          <p:cNvPicPr>
            <a:picLocks noChangeAspect="1"/>
          </p:cNvPicPr>
          <p:nvPr/>
        </p:nvPicPr>
        <p:blipFill>
          <a:blip r:embed="rId2"/>
          <a:stretch>
            <a:fillRect/>
          </a:stretch>
        </p:blipFill>
        <p:spPr>
          <a:xfrm>
            <a:off x="6722390" y="178478"/>
            <a:ext cx="5240027" cy="6858000"/>
          </a:xfrm>
          <a:prstGeom prst="rect">
            <a:avLst/>
          </a:prstGeom>
        </p:spPr>
      </p:pic>
      <p:sp>
        <p:nvSpPr>
          <p:cNvPr id="8" name="Rectangle: Rounded Corners 7">
            <a:extLst>
              <a:ext uri="{FF2B5EF4-FFF2-40B4-BE49-F238E27FC236}">
                <a16:creationId xmlns:a16="http://schemas.microsoft.com/office/drawing/2014/main" id="{D889222C-AD77-83BD-18B0-3F2D10489AD7}"/>
              </a:ext>
            </a:extLst>
          </p:cNvPr>
          <p:cNvSpPr/>
          <p:nvPr/>
        </p:nvSpPr>
        <p:spPr>
          <a:xfrm>
            <a:off x="7784479" y="1247775"/>
            <a:ext cx="752769" cy="191445"/>
          </a:xfrm>
          <a:prstGeom prst="roundRect">
            <a:avLst/>
          </a:prstGeom>
          <a:solidFill>
            <a:srgbClr val="FF8A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50" dirty="0">
                <a:ln>
                  <a:solidFill>
                    <a:sysClr val="windowText" lastClr="000000"/>
                  </a:solidFill>
                </a:ln>
                <a:solidFill>
                  <a:sysClr val="windowText" lastClr="000000"/>
                </a:solidFill>
              </a:rPr>
              <a:t>Science</a:t>
            </a:r>
            <a:endParaRPr lang="en-CA" dirty="0">
              <a:ln>
                <a:solidFill>
                  <a:sysClr val="windowText" lastClr="000000"/>
                </a:solidFill>
              </a:ln>
              <a:solidFill>
                <a:sysClr val="windowText" lastClr="000000"/>
              </a:solidFill>
            </a:endParaRPr>
          </a:p>
        </p:txBody>
      </p:sp>
      <p:sp>
        <p:nvSpPr>
          <p:cNvPr id="9" name="Rectangle: Rounded Corners 8">
            <a:extLst>
              <a:ext uri="{FF2B5EF4-FFF2-40B4-BE49-F238E27FC236}">
                <a16:creationId xmlns:a16="http://schemas.microsoft.com/office/drawing/2014/main" id="{76A0FE13-06E1-A1E7-0B35-ABD073FFF7B7}"/>
              </a:ext>
            </a:extLst>
          </p:cNvPr>
          <p:cNvSpPr/>
          <p:nvPr/>
        </p:nvSpPr>
        <p:spPr>
          <a:xfrm>
            <a:off x="8589636" y="2803020"/>
            <a:ext cx="752769" cy="191445"/>
          </a:xfrm>
          <a:prstGeom prst="roundRect">
            <a:avLst/>
          </a:prstGeom>
          <a:solidFill>
            <a:srgbClr val="FF8A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50" dirty="0">
                <a:ln>
                  <a:solidFill>
                    <a:sysClr val="windowText" lastClr="000000"/>
                  </a:solidFill>
                </a:ln>
                <a:solidFill>
                  <a:sysClr val="windowText" lastClr="000000"/>
                </a:solidFill>
              </a:rPr>
              <a:t>Science</a:t>
            </a:r>
            <a:endParaRPr lang="en-CA" dirty="0">
              <a:ln>
                <a:solidFill>
                  <a:sysClr val="windowText" lastClr="000000"/>
                </a:solidFill>
              </a:ln>
              <a:solidFill>
                <a:sysClr val="windowText" lastClr="000000"/>
              </a:solidFill>
            </a:endParaRPr>
          </a:p>
        </p:txBody>
      </p:sp>
      <p:sp>
        <p:nvSpPr>
          <p:cNvPr id="10" name="Rectangle: Rounded Corners 9">
            <a:extLst>
              <a:ext uri="{FF2B5EF4-FFF2-40B4-BE49-F238E27FC236}">
                <a16:creationId xmlns:a16="http://schemas.microsoft.com/office/drawing/2014/main" id="{C7ADAD90-B519-2BB7-1910-12512BFC85C3}"/>
              </a:ext>
            </a:extLst>
          </p:cNvPr>
          <p:cNvSpPr/>
          <p:nvPr/>
        </p:nvSpPr>
        <p:spPr>
          <a:xfrm>
            <a:off x="9416726" y="1974056"/>
            <a:ext cx="752769" cy="191445"/>
          </a:xfrm>
          <a:prstGeom prst="roundRect">
            <a:avLst/>
          </a:prstGeom>
          <a:solidFill>
            <a:srgbClr val="FF8A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50" dirty="0">
                <a:ln>
                  <a:solidFill>
                    <a:sysClr val="windowText" lastClr="000000"/>
                  </a:solidFill>
                </a:ln>
                <a:solidFill>
                  <a:sysClr val="windowText" lastClr="000000"/>
                </a:solidFill>
              </a:rPr>
              <a:t>Science</a:t>
            </a:r>
            <a:endParaRPr lang="en-CA" dirty="0">
              <a:ln>
                <a:solidFill>
                  <a:sysClr val="windowText" lastClr="000000"/>
                </a:solidFill>
              </a:ln>
              <a:solidFill>
                <a:sysClr val="windowText" lastClr="000000"/>
              </a:solidFill>
            </a:endParaRPr>
          </a:p>
        </p:txBody>
      </p:sp>
      <p:sp>
        <p:nvSpPr>
          <p:cNvPr id="11" name="Rectangle: Rounded Corners 10">
            <a:extLst>
              <a:ext uri="{FF2B5EF4-FFF2-40B4-BE49-F238E27FC236}">
                <a16:creationId xmlns:a16="http://schemas.microsoft.com/office/drawing/2014/main" id="{E57A4CB4-0804-A1AB-798A-6FE443E457F7}"/>
              </a:ext>
            </a:extLst>
          </p:cNvPr>
          <p:cNvSpPr/>
          <p:nvPr/>
        </p:nvSpPr>
        <p:spPr>
          <a:xfrm>
            <a:off x="10246988" y="3468363"/>
            <a:ext cx="752769" cy="191445"/>
          </a:xfrm>
          <a:prstGeom prst="roundRect">
            <a:avLst/>
          </a:prstGeom>
          <a:solidFill>
            <a:srgbClr val="FF8A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050" dirty="0">
                <a:ln>
                  <a:solidFill>
                    <a:sysClr val="windowText" lastClr="000000"/>
                  </a:solidFill>
                </a:ln>
                <a:solidFill>
                  <a:sysClr val="windowText" lastClr="000000"/>
                </a:solidFill>
              </a:rPr>
              <a:t>Science</a:t>
            </a:r>
            <a:endParaRPr lang="en-CA" dirty="0">
              <a:ln>
                <a:solidFill>
                  <a:sysClr val="windowText" lastClr="000000"/>
                </a:solidFill>
              </a:ln>
              <a:solidFill>
                <a:sysClr val="windowText" lastClr="000000"/>
              </a:solidFill>
            </a:endParaRPr>
          </a:p>
        </p:txBody>
      </p:sp>
      <p:sp>
        <p:nvSpPr>
          <p:cNvPr id="15" name="Rectangle: Rounded Corners 14">
            <a:extLst>
              <a:ext uri="{FF2B5EF4-FFF2-40B4-BE49-F238E27FC236}">
                <a16:creationId xmlns:a16="http://schemas.microsoft.com/office/drawing/2014/main" id="{0A461FC9-A8A4-DC73-BB58-4D52E152102B}"/>
              </a:ext>
            </a:extLst>
          </p:cNvPr>
          <p:cNvSpPr/>
          <p:nvPr/>
        </p:nvSpPr>
        <p:spPr>
          <a:xfrm>
            <a:off x="7773512" y="1974056"/>
            <a:ext cx="763736" cy="170823"/>
          </a:xfrm>
          <a:prstGeom prst="roundRect">
            <a:avLst/>
          </a:prstGeom>
          <a:solidFill>
            <a:srgbClr val="FF9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dirty="0">
                <a:ln>
                  <a:solidFill>
                    <a:sysClr val="windowText" lastClr="000000"/>
                  </a:solidFill>
                </a:ln>
                <a:solidFill>
                  <a:sysClr val="windowText" lastClr="000000"/>
                </a:solidFill>
              </a:rPr>
              <a:t>Math</a:t>
            </a:r>
            <a:endParaRPr lang="en-CA" dirty="0">
              <a:ln>
                <a:solidFill>
                  <a:sysClr val="windowText" lastClr="000000"/>
                </a:solidFill>
              </a:ln>
              <a:solidFill>
                <a:sysClr val="windowText" lastClr="000000"/>
              </a:solidFill>
            </a:endParaRPr>
          </a:p>
        </p:txBody>
      </p:sp>
      <p:sp>
        <p:nvSpPr>
          <p:cNvPr id="16" name="Rectangle: Rounded Corners 15">
            <a:extLst>
              <a:ext uri="{FF2B5EF4-FFF2-40B4-BE49-F238E27FC236}">
                <a16:creationId xmlns:a16="http://schemas.microsoft.com/office/drawing/2014/main" id="{DEA56740-0ADB-3113-21F9-08C4B9C56D28}"/>
              </a:ext>
            </a:extLst>
          </p:cNvPr>
          <p:cNvSpPr/>
          <p:nvPr/>
        </p:nvSpPr>
        <p:spPr>
          <a:xfrm>
            <a:off x="8589636" y="3474244"/>
            <a:ext cx="763736" cy="170823"/>
          </a:xfrm>
          <a:prstGeom prst="roundRect">
            <a:avLst/>
          </a:prstGeom>
          <a:solidFill>
            <a:srgbClr val="FF9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dirty="0">
                <a:ln>
                  <a:solidFill>
                    <a:sysClr val="windowText" lastClr="000000"/>
                  </a:solidFill>
                </a:ln>
                <a:solidFill>
                  <a:sysClr val="windowText" lastClr="000000"/>
                </a:solidFill>
              </a:rPr>
              <a:t>Math</a:t>
            </a:r>
            <a:endParaRPr lang="en-CA" dirty="0">
              <a:ln>
                <a:solidFill>
                  <a:sysClr val="windowText" lastClr="000000"/>
                </a:solidFill>
              </a:ln>
              <a:solidFill>
                <a:sysClr val="windowText" lastClr="000000"/>
              </a:solidFill>
            </a:endParaRPr>
          </a:p>
        </p:txBody>
      </p:sp>
      <p:sp>
        <p:nvSpPr>
          <p:cNvPr id="17" name="Rectangle: Rounded Corners 16">
            <a:extLst>
              <a:ext uri="{FF2B5EF4-FFF2-40B4-BE49-F238E27FC236}">
                <a16:creationId xmlns:a16="http://schemas.microsoft.com/office/drawing/2014/main" id="{2316942E-5D8C-A2A5-4C3D-BB69AA331A3C}"/>
              </a:ext>
            </a:extLst>
          </p:cNvPr>
          <p:cNvSpPr/>
          <p:nvPr/>
        </p:nvSpPr>
        <p:spPr>
          <a:xfrm>
            <a:off x="9405759" y="1258085"/>
            <a:ext cx="763736" cy="170823"/>
          </a:xfrm>
          <a:prstGeom prst="roundRect">
            <a:avLst/>
          </a:prstGeom>
          <a:solidFill>
            <a:srgbClr val="FF9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dirty="0">
                <a:ln>
                  <a:solidFill>
                    <a:sysClr val="windowText" lastClr="000000"/>
                  </a:solidFill>
                </a:ln>
                <a:solidFill>
                  <a:sysClr val="windowText" lastClr="000000"/>
                </a:solidFill>
              </a:rPr>
              <a:t>Math</a:t>
            </a:r>
            <a:endParaRPr lang="en-CA" dirty="0">
              <a:ln>
                <a:solidFill>
                  <a:sysClr val="windowText" lastClr="000000"/>
                </a:solidFill>
              </a:ln>
              <a:solidFill>
                <a:sysClr val="windowText" lastClr="000000"/>
              </a:solidFill>
            </a:endParaRPr>
          </a:p>
        </p:txBody>
      </p:sp>
      <p:sp>
        <p:nvSpPr>
          <p:cNvPr id="18" name="Rectangle: Rounded Corners 17">
            <a:extLst>
              <a:ext uri="{FF2B5EF4-FFF2-40B4-BE49-F238E27FC236}">
                <a16:creationId xmlns:a16="http://schemas.microsoft.com/office/drawing/2014/main" id="{4A218E01-9EAB-3160-8B38-2B082E31C664}"/>
              </a:ext>
            </a:extLst>
          </p:cNvPr>
          <p:cNvSpPr/>
          <p:nvPr/>
        </p:nvSpPr>
        <p:spPr>
          <a:xfrm>
            <a:off x="10253484" y="2813330"/>
            <a:ext cx="763736" cy="170823"/>
          </a:xfrm>
          <a:prstGeom prst="roundRect">
            <a:avLst/>
          </a:prstGeom>
          <a:solidFill>
            <a:srgbClr val="FF9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dirty="0">
                <a:ln>
                  <a:solidFill>
                    <a:sysClr val="windowText" lastClr="000000"/>
                  </a:solidFill>
                </a:ln>
                <a:solidFill>
                  <a:sysClr val="windowText" lastClr="000000"/>
                </a:solidFill>
              </a:rPr>
              <a:t>Math</a:t>
            </a:r>
            <a:endParaRPr lang="en-CA" dirty="0">
              <a:ln>
                <a:solidFill>
                  <a:sysClr val="windowText" lastClr="000000"/>
                </a:solidFill>
              </a:ln>
              <a:solidFill>
                <a:sysClr val="windowText" lastClr="000000"/>
              </a:solidFill>
            </a:endParaRPr>
          </a:p>
        </p:txBody>
      </p:sp>
      <p:sp>
        <p:nvSpPr>
          <p:cNvPr id="19" name="Rectangle: Rounded Corners 18">
            <a:extLst>
              <a:ext uri="{FF2B5EF4-FFF2-40B4-BE49-F238E27FC236}">
                <a16:creationId xmlns:a16="http://schemas.microsoft.com/office/drawing/2014/main" id="{5B7C1E41-82D2-4F89-6988-F80532B35381}"/>
              </a:ext>
            </a:extLst>
          </p:cNvPr>
          <p:cNvSpPr/>
          <p:nvPr/>
        </p:nvSpPr>
        <p:spPr>
          <a:xfrm>
            <a:off x="7774368" y="2792708"/>
            <a:ext cx="752769" cy="19144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dirty="0">
                <a:ln>
                  <a:solidFill>
                    <a:sysClr val="windowText" lastClr="000000"/>
                  </a:solidFill>
                </a:ln>
                <a:solidFill>
                  <a:schemeClr val="tx1"/>
                </a:solidFill>
              </a:rPr>
              <a:t>French</a:t>
            </a:r>
          </a:p>
        </p:txBody>
      </p:sp>
      <p:sp>
        <p:nvSpPr>
          <p:cNvPr id="20" name="Rectangle: Rounded Corners 19">
            <a:extLst>
              <a:ext uri="{FF2B5EF4-FFF2-40B4-BE49-F238E27FC236}">
                <a16:creationId xmlns:a16="http://schemas.microsoft.com/office/drawing/2014/main" id="{6E013DCA-5A24-CF82-E41A-2605D6C90990}"/>
              </a:ext>
            </a:extLst>
          </p:cNvPr>
          <p:cNvSpPr/>
          <p:nvPr/>
        </p:nvSpPr>
        <p:spPr>
          <a:xfrm>
            <a:off x="8600603" y="1247773"/>
            <a:ext cx="752769" cy="19144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dirty="0">
                <a:ln>
                  <a:solidFill>
                    <a:sysClr val="windowText" lastClr="000000"/>
                  </a:solidFill>
                </a:ln>
                <a:solidFill>
                  <a:schemeClr val="tx1"/>
                </a:solidFill>
              </a:rPr>
              <a:t>French</a:t>
            </a:r>
          </a:p>
        </p:txBody>
      </p:sp>
      <p:sp>
        <p:nvSpPr>
          <p:cNvPr id="21" name="Rectangle: Rounded Corners 20">
            <a:extLst>
              <a:ext uri="{FF2B5EF4-FFF2-40B4-BE49-F238E27FC236}">
                <a16:creationId xmlns:a16="http://schemas.microsoft.com/office/drawing/2014/main" id="{5D540470-A32E-4824-6312-EF056D55016A}"/>
              </a:ext>
            </a:extLst>
          </p:cNvPr>
          <p:cNvSpPr/>
          <p:nvPr/>
        </p:nvSpPr>
        <p:spPr>
          <a:xfrm>
            <a:off x="9411242" y="3463932"/>
            <a:ext cx="752769" cy="19144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dirty="0">
                <a:ln>
                  <a:solidFill>
                    <a:sysClr val="windowText" lastClr="000000"/>
                  </a:solidFill>
                </a:ln>
                <a:solidFill>
                  <a:schemeClr val="tx1"/>
                </a:solidFill>
              </a:rPr>
              <a:t>French</a:t>
            </a:r>
          </a:p>
        </p:txBody>
      </p:sp>
      <p:sp>
        <p:nvSpPr>
          <p:cNvPr id="22" name="Rectangle: Rounded Corners 21">
            <a:extLst>
              <a:ext uri="{FF2B5EF4-FFF2-40B4-BE49-F238E27FC236}">
                <a16:creationId xmlns:a16="http://schemas.microsoft.com/office/drawing/2014/main" id="{F9C342CC-C4B0-F563-1B53-45002E644FFB}"/>
              </a:ext>
            </a:extLst>
          </p:cNvPr>
          <p:cNvSpPr/>
          <p:nvPr/>
        </p:nvSpPr>
        <p:spPr>
          <a:xfrm>
            <a:off x="10246987" y="1974056"/>
            <a:ext cx="752769" cy="19144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00">
                <a:ln>
                  <a:solidFill>
                    <a:sysClr val="windowText" lastClr="000000"/>
                  </a:solidFill>
                </a:ln>
                <a:solidFill>
                  <a:schemeClr val="tx1"/>
                </a:solidFill>
              </a:rPr>
              <a:t>French</a:t>
            </a:r>
            <a:endParaRPr lang="en-CA" sz="1100" dirty="0">
              <a:ln>
                <a:solidFill>
                  <a:sysClr val="windowText" lastClr="000000"/>
                </a:solidFill>
              </a:ln>
              <a:solidFill>
                <a:schemeClr val="tx1"/>
              </a:solidFill>
            </a:endParaRPr>
          </a:p>
        </p:txBody>
      </p:sp>
      <p:sp>
        <p:nvSpPr>
          <p:cNvPr id="23" name="Rectangle: Rounded Corners 22">
            <a:extLst>
              <a:ext uri="{FF2B5EF4-FFF2-40B4-BE49-F238E27FC236}">
                <a16:creationId xmlns:a16="http://schemas.microsoft.com/office/drawing/2014/main" id="{57C572F4-9F98-2F09-DC49-AE2C0FE8D678}"/>
              </a:ext>
            </a:extLst>
          </p:cNvPr>
          <p:cNvSpPr/>
          <p:nvPr/>
        </p:nvSpPr>
        <p:spPr>
          <a:xfrm>
            <a:off x="7768030" y="3465922"/>
            <a:ext cx="752768" cy="170823"/>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a:ln>
                  <a:solidFill>
                    <a:sysClr val="windowText" lastClr="000000"/>
                  </a:solidFill>
                </a:ln>
                <a:solidFill>
                  <a:schemeClr val="tx1"/>
                </a:solidFill>
              </a:rPr>
              <a:t>PHE</a:t>
            </a:r>
            <a:endParaRPr lang="en-CA" dirty="0">
              <a:ln>
                <a:solidFill>
                  <a:sysClr val="windowText" lastClr="000000"/>
                </a:solidFill>
              </a:ln>
              <a:solidFill>
                <a:schemeClr val="tx1"/>
              </a:solidFill>
            </a:endParaRPr>
          </a:p>
        </p:txBody>
      </p:sp>
      <p:sp>
        <p:nvSpPr>
          <p:cNvPr id="24" name="Rectangle: Rounded Corners 23">
            <a:extLst>
              <a:ext uri="{FF2B5EF4-FFF2-40B4-BE49-F238E27FC236}">
                <a16:creationId xmlns:a16="http://schemas.microsoft.com/office/drawing/2014/main" id="{C5D99156-E0C1-D3CD-BCBC-9B1E6E0C9B06}"/>
              </a:ext>
            </a:extLst>
          </p:cNvPr>
          <p:cNvSpPr/>
          <p:nvPr/>
        </p:nvSpPr>
        <p:spPr>
          <a:xfrm>
            <a:off x="9416691" y="2823642"/>
            <a:ext cx="752768" cy="170823"/>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a:ln>
                  <a:solidFill>
                    <a:sysClr val="windowText" lastClr="000000"/>
                  </a:solidFill>
                </a:ln>
                <a:solidFill>
                  <a:schemeClr val="tx1"/>
                </a:solidFill>
              </a:rPr>
              <a:t>PHE</a:t>
            </a:r>
            <a:endParaRPr lang="en-CA" dirty="0">
              <a:ln>
                <a:solidFill>
                  <a:sysClr val="windowText" lastClr="000000"/>
                </a:solidFill>
              </a:ln>
              <a:solidFill>
                <a:schemeClr val="tx1"/>
              </a:solidFill>
            </a:endParaRPr>
          </a:p>
        </p:txBody>
      </p:sp>
      <p:sp>
        <p:nvSpPr>
          <p:cNvPr id="25" name="Rectangle: Rounded Corners 24">
            <a:extLst>
              <a:ext uri="{FF2B5EF4-FFF2-40B4-BE49-F238E27FC236}">
                <a16:creationId xmlns:a16="http://schemas.microsoft.com/office/drawing/2014/main" id="{50C7BB6C-6624-497D-0F0F-9FEAF43FC32D}"/>
              </a:ext>
            </a:extLst>
          </p:cNvPr>
          <p:cNvSpPr/>
          <p:nvPr/>
        </p:nvSpPr>
        <p:spPr>
          <a:xfrm>
            <a:off x="8589636" y="1974055"/>
            <a:ext cx="752768" cy="170823"/>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a:ln>
                  <a:solidFill>
                    <a:sysClr val="windowText" lastClr="000000"/>
                  </a:solidFill>
                </a:ln>
                <a:solidFill>
                  <a:schemeClr val="tx1"/>
                </a:solidFill>
              </a:rPr>
              <a:t>PHE</a:t>
            </a:r>
            <a:endParaRPr lang="en-CA" dirty="0">
              <a:ln>
                <a:solidFill>
                  <a:sysClr val="windowText" lastClr="000000"/>
                </a:solidFill>
              </a:ln>
              <a:solidFill>
                <a:schemeClr val="tx1"/>
              </a:solidFill>
            </a:endParaRPr>
          </a:p>
        </p:txBody>
      </p:sp>
      <p:sp>
        <p:nvSpPr>
          <p:cNvPr id="26" name="Rectangle: Rounded Corners 25">
            <a:extLst>
              <a:ext uri="{FF2B5EF4-FFF2-40B4-BE49-F238E27FC236}">
                <a16:creationId xmlns:a16="http://schemas.microsoft.com/office/drawing/2014/main" id="{4E9E1EFB-079D-E811-FEE3-197DD217643C}"/>
              </a:ext>
            </a:extLst>
          </p:cNvPr>
          <p:cNvSpPr/>
          <p:nvPr/>
        </p:nvSpPr>
        <p:spPr>
          <a:xfrm>
            <a:off x="10245402" y="1262718"/>
            <a:ext cx="752768" cy="170823"/>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a:ln>
                  <a:solidFill>
                    <a:sysClr val="windowText" lastClr="000000"/>
                  </a:solidFill>
                </a:ln>
                <a:solidFill>
                  <a:schemeClr val="tx1"/>
                </a:solidFill>
              </a:rPr>
              <a:t>PHE</a:t>
            </a:r>
            <a:endParaRPr lang="en-CA" dirty="0">
              <a:ln>
                <a:solidFill>
                  <a:sysClr val="windowText" lastClr="000000"/>
                </a:solidFill>
              </a:ln>
              <a:solidFill>
                <a:schemeClr val="tx1"/>
              </a:solidFill>
            </a:endParaRPr>
          </a:p>
        </p:txBody>
      </p:sp>
      <p:sp>
        <p:nvSpPr>
          <p:cNvPr id="4" name="Rectangle: Rounded Corners 3">
            <a:extLst>
              <a:ext uri="{FF2B5EF4-FFF2-40B4-BE49-F238E27FC236}">
                <a16:creationId xmlns:a16="http://schemas.microsoft.com/office/drawing/2014/main" id="{52369220-0C3A-0609-6283-405D787F06A6}"/>
              </a:ext>
            </a:extLst>
          </p:cNvPr>
          <p:cNvSpPr/>
          <p:nvPr/>
        </p:nvSpPr>
        <p:spPr>
          <a:xfrm>
            <a:off x="11086058" y="1247773"/>
            <a:ext cx="752768" cy="2749893"/>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Rectangle: Rounded Corners 26">
            <a:extLst>
              <a:ext uri="{FF2B5EF4-FFF2-40B4-BE49-F238E27FC236}">
                <a16:creationId xmlns:a16="http://schemas.microsoft.com/office/drawing/2014/main" id="{CAE485DA-9115-1598-ACD6-954C1528B690}"/>
              </a:ext>
            </a:extLst>
          </p:cNvPr>
          <p:cNvSpPr/>
          <p:nvPr/>
        </p:nvSpPr>
        <p:spPr>
          <a:xfrm>
            <a:off x="6722390" y="4200525"/>
            <a:ext cx="5240027" cy="1471246"/>
          </a:xfrm>
          <a:prstGeom prst="round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Title 1">
            <a:extLst>
              <a:ext uri="{FF2B5EF4-FFF2-40B4-BE49-F238E27FC236}">
                <a16:creationId xmlns:a16="http://schemas.microsoft.com/office/drawing/2014/main" id="{D4BA7902-AD5A-795F-798C-3EDEDB655075}"/>
              </a:ext>
            </a:extLst>
          </p:cNvPr>
          <p:cNvSpPr>
            <a:spLocks noGrp="1"/>
          </p:cNvSpPr>
          <p:nvPr>
            <p:ph type="title"/>
          </p:nvPr>
        </p:nvSpPr>
        <p:spPr>
          <a:xfrm>
            <a:off x="-1065353" y="232908"/>
            <a:ext cx="8676222" cy="1066801"/>
          </a:xfrm>
        </p:spPr>
        <p:txBody>
          <a:bodyPr vert="horz" lIns="91440" tIns="45720" rIns="91440" bIns="45720" rtlCol="0" anchor="b">
            <a:normAutofit/>
          </a:bodyPr>
          <a:lstStyle/>
          <a:p>
            <a:pPr algn="ctr"/>
            <a:r>
              <a:rPr lang="en-US" sz="3600" dirty="0">
                <a:effectLst>
                  <a:glow rad="38100">
                    <a:schemeClr val="bg1">
                      <a:lumMod val="65000"/>
                      <a:lumOff val="35000"/>
                      <a:alpha val="50000"/>
                    </a:schemeClr>
                  </a:glow>
                  <a:outerShdw blurRad="28575" dist="31750" dir="13200000" algn="tl" rotWithShape="0">
                    <a:srgbClr val="000000">
                      <a:alpha val="25000"/>
                    </a:srgbClr>
                  </a:outerShdw>
                </a:effectLst>
              </a:rPr>
              <a:t>Sample Student Schedule</a:t>
            </a:r>
          </a:p>
        </p:txBody>
      </p:sp>
    </p:spTree>
    <p:extLst>
      <p:ext uri="{BB962C8B-B14F-4D97-AF65-F5344CB8AC3E}">
        <p14:creationId xmlns:p14="http://schemas.microsoft.com/office/powerpoint/2010/main" val="2493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2" grpId="0" animBg="1"/>
      <p:bldP spid="8" grpId="0" animBg="1"/>
      <p:bldP spid="9" grpId="0" animBg="1"/>
      <p:bldP spid="10" grpId="0" animBg="1"/>
      <p:bldP spid="11"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4"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38DC7-1854-4E7B-0895-1AC5504844EB}"/>
              </a:ext>
            </a:extLst>
          </p:cNvPr>
          <p:cNvSpPr>
            <a:spLocks noGrp="1"/>
          </p:cNvSpPr>
          <p:nvPr>
            <p:ph type="title"/>
          </p:nvPr>
        </p:nvSpPr>
        <p:spPr>
          <a:xfrm>
            <a:off x="950415" y="8469"/>
            <a:ext cx="9905998" cy="1905000"/>
          </a:xfrm>
        </p:spPr>
        <p:txBody>
          <a:bodyPr/>
          <a:lstStyle/>
          <a:p>
            <a:r>
              <a:rPr lang="en-US" dirty="0"/>
              <a:t>English Track – Required Courses</a:t>
            </a:r>
          </a:p>
        </p:txBody>
      </p:sp>
      <p:sp>
        <p:nvSpPr>
          <p:cNvPr id="3" name="Content Placeholder 4">
            <a:extLst>
              <a:ext uri="{FF2B5EF4-FFF2-40B4-BE49-F238E27FC236}">
                <a16:creationId xmlns:a16="http://schemas.microsoft.com/office/drawing/2014/main" id="{378EF684-C8FF-2149-1319-E264364614E5}"/>
              </a:ext>
            </a:extLst>
          </p:cNvPr>
          <p:cNvSpPr txBox="1">
            <a:spLocks/>
          </p:cNvSpPr>
          <p:nvPr/>
        </p:nvSpPr>
        <p:spPr>
          <a:xfrm>
            <a:off x="2044112" y="1651819"/>
            <a:ext cx="7958178" cy="4479523"/>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ClrTx/>
              <a:buFont typeface="Arial"/>
              <a:buNone/>
              <a:defRPr/>
            </a:pPr>
            <a:r>
              <a:rPr lang="en-CA" sz="2800" dirty="0"/>
              <a:t>1. English 9</a:t>
            </a:r>
          </a:p>
          <a:p>
            <a:pPr marL="0" indent="0">
              <a:buClrTx/>
              <a:buFont typeface="Arial"/>
              <a:buNone/>
              <a:defRPr/>
            </a:pPr>
            <a:r>
              <a:rPr lang="en-CA" sz="2800" dirty="0"/>
              <a:t>2. Social Studies 9</a:t>
            </a:r>
          </a:p>
          <a:p>
            <a:pPr marL="0" indent="0">
              <a:buClrTx/>
              <a:buFont typeface="Arial"/>
              <a:buNone/>
              <a:defRPr/>
            </a:pPr>
            <a:r>
              <a:rPr lang="en-CA" sz="2800" dirty="0"/>
              <a:t>3. Science 9</a:t>
            </a:r>
          </a:p>
          <a:p>
            <a:pPr marL="0" indent="0">
              <a:buClrTx/>
              <a:buFont typeface="Arial"/>
              <a:buNone/>
              <a:defRPr/>
            </a:pPr>
            <a:r>
              <a:rPr lang="en-CA" sz="2800" dirty="0"/>
              <a:t>4. Math 9</a:t>
            </a:r>
          </a:p>
          <a:p>
            <a:pPr marL="0" indent="0">
              <a:buClrTx/>
              <a:buFont typeface="Arial"/>
              <a:buNone/>
              <a:defRPr/>
            </a:pPr>
            <a:r>
              <a:rPr lang="en-CA" sz="2800" dirty="0"/>
              <a:t>5. Careers 9</a:t>
            </a:r>
          </a:p>
          <a:p>
            <a:pPr marL="0" indent="0">
              <a:buClrTx/>
              <a:buFont typeface="Arial"/>
              <a:buNone/>
              <a:defRPr/>
            </a:pPr>
            <a:r>
              <a:rPr lang="en-CA" sz="2800" dirty="0"/>
              <a:t>6. PHE  9</a:t>
            </a:r>
          </a:p>
          <a:p>
            <a:pPr marL="0" indent="0">
              <a:buClrTx/>
              <a:buFont typeface="Arial"/>
              <a:buNone/>
              <a:defRPr/>
            </a:pPr>
            <a:endParaRPr lang="en-CA" sz="2600" dirty="0"/>
          </a:p>
        </p:txBody>
      </p:sp>
      <p:sp>
        <p:nvSpPr>
          <p:cNvPr id="4" name="Arrow: Right 2">
            <a:extLst>
              <a:ext uri="{FF2B5EF4-FFF2-40B4-BE49-F238E27FC236}">
                <a16:creationId xmlns:a16="http://schemas.microsoft.com/office/drawing/2014/main" id="{9F9BBA96-61C1-4D00-2D89-851A4C00C6DD}"/>
              </a:ext>
            </a:extLst>
          </p:cNvPr>
          <p:cNvSpPr/>
          <p:nvPr/>
        </p:nvSpPr>
        <p:spPr>
          <a:xfrm>
            <a:off x="4267686" y="5011432"/>
            <a:ext cx="4857564" cy="172807"/>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0B0F0"/>
              </a:solidFill>
            </a:endParaRPr>
          </a:p>
        </p:txBody>
      </p:sp>
      <p:sp>
        <p:nvSpPr>
          <p:cNvPr id="8" name="TextBox 7">
            <a:extLst>
              <a:ext uri="{FF2B5EF4-FFF2-40B4-BE49-F238E27FC236}">
                <a16:creationId xmlns:a16="http://schemas.microsoft.com/office/drawing/2014/main" id="{6C9FE60C-DF63-608D-B5BC-A221FD6B4F9B}"/>
              </a:ext>
            </a:extLst>
          </p:cNvPr>
          <p:cNvSpPr txBox="1"/>
          <p:nvPr/>
        </p:nvSpPr>
        <p:spPr>
          <a:xfrm>
            <a:off x="9199932" y="4497670"/>
            <a:ext cx="2684267" cy="1200329"/>
          </a:xfrm>
          <a:prstGeom prst="rect">
            <a:avLst/>
          </a:prstGeom>
          <a:noFill/>
        </p:spPr>
        <p:txBody>
          <a:bodyPr wrap="square" rtlCol="0">
            <a:spAutoFit/>
          </a:bodyPr>
          <a:lstStyle/>
          <a:p>
            <a:pPr algn="ctr"/>
            <a:r>
              <a:rPr lang="en-US" sz="2400" dirty="0">
                <a:solidFill>
                  <a:srgbClr val="00B0F0"/>
                </a:solidFill>
              </a:rPr>
              <a:t>PHE 9</a:t>
            </a:r>
          </a:p>
          <a:p>
            <a:pPr algn="ctr"/>
            <a:r>
              <a:rPr lang="en-US" sz="2400" dirty="0">
                <a:solidFill>
                  <a:srgbClr val="00B0F0"/>
                </a:solidFill>
              </a:rPr>
              <a:t>or</a:t>
            </a:r>
          </a:p>
          <a:p>
            <a:pPr algn="ctr"/>
            <a:r>
              <a:rPr lang="en-US" sz="2400" dirty="0">
                <a:solidFill>
                  <a:srgbClr val="00B0F0"/>
                </a:solidFill>
              </a:rPr>
              <a:t>Active for Life 9</a:t>
            </a:r>
          </a:p>
        </p:txBody>
      </p:sp>
    </p:spTree>
    <p:extLst>
      <p:ext uri="{BB962C8B-B14F-4D97-AF65-F5344CB8AC3E}">
        <p14:creationId xmlns:p14="http://schemas.microsoft.com/office/powerpoint/2010/main" val="943290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7CD2F-B0A4-D42D-3D05-B366FAFA6F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C3AD7F-FDA7-6FD0-1664-FC0F393EE487}"/>
              </a:ext>
            </a:extLst>
          </p:cNvPr>
          <p:cNvSpPr>
            <a:spLocks noGrp="1"/>
          </p:cNvSpPr>
          <p:nvPr>
            <p:ph type="title"/>
          </p:nvPr>
        </p:nvSpPr>
        <p:spPr>
          <a:xfrm>
            <a:off x="950415" y="8469"/>
            <a:ext cx="9905998" cy="1905000"/>
          </a:xfrm>
        </p:spPr>
        <p:txBody>
          <a:bodyPr/>
          <a:lstStyle/>
          <a:p>
            <a:r>
              <a:rPr lang="en-US" dirty="0">
                <a:solidFill>
                  <a:srgbClr val="00FDFF"/>
                </a:solidFill>
              </a:rPr>
              <a:t>French Immersion Track – Required Courses</a:t>
            </a:r>
          </a:p>
        </p:txBody>
      </p:sp>
      <p:sp>
        <p:nvSpPr>
          <p:cNvPr id="3" name="Content Placeholder 4">
            <a:extLst>
              <a:ext uri="{FF2B5EF4-FFF2-40B4-BE49-F238E27FC236}">
                <a16:creationId xmlns:a16="http://schemas.microsoft.com/office/drawing/2014/main" id="{D1E13F32-3993-E83A-C66F-1C38CD4D3FB5}"/>
              </a:ext>
            </a:extLst>
          </p:cNvPr>
          <p:cNvSpPr txBox="1">
            <a:spLocks/>
          </p:cNvSpPr>
          <p:nvPr/>
        </p:nvSpPr>
        <p:spPr>
          <a:xfrm>
            <a:off x="2044112" y="1651819"/>
            <a:ext cx="7958178" cy="5049232"/>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ClrTx/>
              <a:buFont typeface="Arial"/>
              <a:buNone/>
              <a:defRPr/>
            </a:pPr>
            <a:r>
              <a:rPr lang="en-CA" sz="2800" dirty="0"/>
              <a:t>1. English 9</a:t>
            </a:r>
          </a:p>
          <a:p>
            <a:pPr marL="0" indent="0">
              <a:buClrTx/>
              <a:buFont typeface="Arial"/>
              <a:buNone/>
              <a:defRPr/>
            </a:pPr>
            <a:r>
              <a:rPr lang="en-CA" sz="2800" dirty="0">
                <a:solidFill>
                  <a:srgbClr val="00FDFF"/>
                </a:solidFill>
              </a:rPr>
              <a:t>2. Science </a:t>
            </a:r>
            <a:r>
              <a:rPr lang="en-CA" sz="2800" dirty="0" err="1">
                <a:solidFill>
                  <a:srgbClr val="00FDFF"/>
                </a:solidFill>
              </a:rPr>
              <a:t>Humaines</a:t>
            </a:r>
            <a:r>
              <a:rPr lang="en-CA" sz="2800" dirty="0">
                <a:solidFill>
                  <a:srgbClr val="00FDFF"/>
                </a:solidFill>
              </a:rPr>
              <a:t> 9</a:t>
            </a:r>
          </a:p>
          <a:p>
            <a:pPr marL="0" indent="0">
              <a:buClrTx/>
              <a:buFont typeface="Arial"/>
              <a:buNone/>
              <a:defRPr/>
            </a:pPr>
            <a:r>
              <a:rPr lang="en-CA" sz="2800" dirty="0">
                <a:solidFill>
                  <a:srgbClr val="00FDFF"/>
                </a:solidFill>
              </a:rPr>
              <a:t>3. </a:t>
            </a:r>
            <a:r>
              <a:rPr lang="en-CA" sz="2800" dirty="0" err="1">
                <a:solidFill>
                  <a:srgbClr val="00FDFF"/>
                </a:solidFill>
              </a:rPr>
              <a:t>Francais</a:t>
            </a:r>
            <a:r>
              <a:rPr lang="en-CA" sz="2800" dirty="0">
                <a:solidFill>
                  <a:srgbClr val="00FDFF"/>
                </a:solidFill>
              </a:rPr>
              <a:t> Langue 9</a:t>
            </a:r>
          </a:p>
          <a:p>
            <a:pPr marL="0" indent="0">
              <a:buClrTx/>
              <a:buFont typeface="Arial"/>
              <a:buNone/>
              <a:defRPr/>
            </a:pPr>
            <a:r>
              <a:rPr lang="en-CA" sz="2800" dirty="0">
                <a:solidFill>
                  <a:srgbClr val="00FDFF"/>
                </a:solidFill>
              </a:rPr>
              <a:t>4. Science </a:t>
            </a:r>
            <a:r>
              <a:rPr lang="en-CA" sz="2800" dirty="0" err="1">
                <a:solidFill>
                  <a:srgbClr val="00FDFF"/>
                </a:solidFill>
              </a:rPr>
              <a:t>Naturelles</a:t>
            </a:r>
            <a:r>
              <a:rPr lang="en-CA" sz="2800" dirty="0">
                <a:solidFill>
                  <a:srgbClr val="00FDFF"/>
                </a:solidFill>
              </a:rPr>
              <a:t> 9</a:t>
            </a:r>
          </a:p>
          <a:p>
            <a:pPr marL="0" indent="0">
              <a:buClrTx/>
              <a:buFont typeface="Arial"/>
              <a:buNone/>
              <a:defRPr/>
            </a:pPr>
            <a:r>
              <a:rPr lang="en-CA" sz="2800" dirty="0"/>
              <a:t>5. Math 9</a:t>
            </a:r>
          </a:p>
          <a:p>
            <a:pPr marL="0" indent="0">
              <a:buClrTx/>
              <a:buNone/>
              <a:defRPr/>
            </a:pPr>
            <a:r>
              <a:rPr lang="en-CA" sz="2800" dirty="0"/>
              <a:t>6. Careers 9</a:t>
            </a:r>
          </a:p>
          <a:p>
            <a:pPr marL="0" indent="0">
              <a:buClrTx/>
              <a:buFont typeface="Arial"/>
              <a:buNone/>
              <a:defRPr/>
            </a:pPr>
            <a:r>
              <a:rPr lang="en-CA" sz="2800" dirty="0"/>
              <a:t>7. PHE  9</a:t>
            </a:r>
          </a:p>
          <a:p>
            <a:pPr marL="274306" indent="-274306">
              <a:defRPr/>
            </a:pPr>
            <a:endParaRPr lang="en-CA" sz="2600" dirty="0"/>
          </a:p>
        </p:txBody>
      </p:sp>
      <p:sp>
        <p:nvSpPr>
          <p:cNvPr id="4" name="Arrow: Right 2">
            <a:extLst>
              <a:ext uri="{FF2B5EF4-FFF2-40B4-BE49-F238E27FC236}">
                <a16:creationId xmlns:a16="http://schemas.microsoft.com/office/drawing/2014/main" id="{DFDEC00E-A20A-ED5E-95F0-4A867E39FDDD}"/>
              </a:ext>
            </a:extLst>
          </p:cNvPr>
          <p:cNvSpPr/>
          <p:nvPr/>
        </p:nvSpPr>
        <p:spPr>
          <a:xfrm>
            <a:off x="3852335" y="5616435"/>
            <a:ext cx="5372600" cy="172807"/>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00B0F0"/>
              </a:solidFill>
            </a:endParaRPr>
          </a:p>
        </p:txBody>
      </p:sp>
      <p:sp>
        <p:nvSpPr>
          <p:cNvPr id="8" name="TextBox 7">
            <a:extLst>
              <a:ext uri="{FF2B5EF4-FFF2-40B4-BE49-F238E27FC236}">
                <a16:creationId xmlns:a16="http://schemas.microsoft.com/office/drawing/2014/main" id="{06D6A97F-0E97-51FD-A1A3-57C491AD4300}"/>
              </a:ext>
            </a:extLst>
          </p:cNvPr>
          <p:cNvSpPr txBox="1"/>
          <p:nvPr/>
        </p:nvSpPr>
        <p:spPr>
          <a:xfrm>
            <a:off x="9224935" y="4733342"/>
            <a:ext cx="2684267" cy="1938992"/>
          </a:xfrm>
          <a:prstGeom prst="rect">
            <a:avLst/>
          </a:prstGeom>
          <a:noFill/>
        </p:spPr>
        <p:txBody>
          <a:bodyPr wrap="square" rtlCol="0">
            <a:spAutoFit/>
          </a:bodyPr>
          <a:lstStyle/>
          <a:p>
            <a:pPr algn="ctr"/>
            <a:r>
              <a:rPr lang="en-US" sz="2400" dirty="0">
                <a:solidFill>
                  <a:srgbClr val="00B0F0"/>
                </a:solidFill>
              </a:rPr>
              <a:t>PHE 9</a:t>
            </a:r>
          </a:p>
          <a:p>
            <a:pPr algn="ctr"/>
            <a:r>
              <a:rPr lang="en-US" sz="2400" dirty="0">
                <a:solidFill>
                  <a:srgbClr val="00B0F0"/>
                </a:solidFill>
              </a:rPr>
              <a:t>or</a:t>
            </a:r>
          </a:p>
          <a:p>
            <a:pPr algn="ctr"/>
            <a:r>
              <a:rPr lang="en-US" sz="2400" dirty="0">
                <a:solidFill>
                  <a:srgbClr val="00B0F0"/>
                </a:solidFill>
              </a:rPr>
              <a:t>Active for Life 9</a:t>
            </a:r>
          </a:p>
          <a:p>
            <a:pPr algn="ctr"/>
            <a:r>
              <a:rPr lang="en-US" sz="2400" dirty="0">
                <a:solidFill>
                  <a:srgbClr val="00B0F0"/>
                </a:solidFill>
              </a:rPr>
              <a:t>or </a:t>
            </a:r>
          </a:p>
          <a:p>
            <a:pPr algn="ctr"/>
            <a:r>
              <a:rPr lang="en-US" sz="2400" dirty="0">
                <a:solidFill>
                  <a:srgbClr val="00FDFF"/>
                </a:solidFill>
              </a:rPr>
              <a:t>Ed Phys 9</a:t>
            </a:r>
          </a:p>
        </p:txBody>
      </p:sp>
    </p:spTree>
    <p:extLst>
      <p:ext uri="{BB962C8B-B14F-4D97-AF65-F5344CB8AC3E}">
        <p14:creationId xmlns:p14="http://schemas.microsoft.com/office/powerpoint/2010/main" val="392042158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F9EBDD1E6A5DD48A1F28E818B9D6E79" ma:contentTypeVersion="15" ma:contentTypeDescription="Create a new document." ma:contentTypeScope="" ma:versionID="2ca2040f1505ac134a53cf0e75dd2dec">
  <xsd:schema xmlns:xsd="http://www.w3.org/2001/XMLSchema" xmlns:xs="http://www.w3.org/2001/XMLSchema" xmlns:p="http://schemas.microsoft.com/office/2006/metadata/properties" xmlns:ns2="3655c9fc-f03b-4f69-aa22-aa4b75a4da70" xmlns:ns3="cbfb4674-7449-427a-ae33-414f79bf15dd" targetNamespace="http://schemas.microsoft.com/office/2006/metadata/properties" ma:root="true" ma:fieldsID="73e27e1773eb4820236de2b50b6bd083" ns2:_="" ns3:_="">
    <xsd:import namespace="3655c9fc-f03b-4f69-aa22-aa4b75a4da70"/>
    <xsd:import namespace="cbfb4674-7449-427a-ae33-414f79bf15d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SearchPropertie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55c9fc-f03b-4f69-aa22-aa4b75a4da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1d9e1210-8a16-4a3e-8757-1f334675af6f"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bfb4674-7449-427a-ae33-414f79bf15d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4b361585-b578-4a4c-a794-17e598524ef4}" ma:internalName="TaxCatchAll" ma:showField="CatchAllData" ma:web="cbfb4674-7449-427a-ae33-414f79bf15dd">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655c9fc-f03b-4f69-aa22-aa4b75a4da70">
      <Terms xmlns="http://schemas.microsoft.com/office/infopath/2007/PartnerControls"/>
    </lcf76f155ced4ddcb4097134ff3c332f>
    <TaxCatchAll xmlns="cbfb4674-7449-427a-ae33-414f79bf15d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893598E-30A7-4831-9510-C2C127B916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655c9fc-f03b-4f69-aa22-aa4b75a4da70"/>
    <ds:schemaRef ds:uri="cbfb4674-7449-427a-ae33-414f79bf15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0F64D4C-EFDE-44AD-8272-1B26572D98C6}">
  <ds:schemaRefs>
    <ds:schemaRef ds:uri="http://purl.org/dc/terms/"/>
    <ds:schemaRef ds:uri="http://www.w3.org/XML/1998/namespace"/>
    <ds:schemaRef ds:uri="http://schemas.microsoft.com/office/2006/metadata/properties"/>
    <ds:schemaRef ds:uri="cbfb4674-7449-427a-ae33-414f79bf15dd"/>
    <ds:schemaRef ds:uri="http://purl.org/dc/dcmitype/"/>
    <ds:schemaRef ds:uri="http://purl.org/dc/elements/1.1/"/>
    <ds:schemaRef ds:uri="http://schemas.microsoft.com/office/2006/documentManagement/types"/>
    <ds:schemaRef ds:uri="3655c9fc-f03b-4f69-aa22-aa4b75a4da70"/>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8086073D-B522-4F21-9AFF-50873BB63D3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Mesh</Template>
  <TotalTime>4032</TotalTime>
  <Words>1031</Words>
  <Application>Microsoft Macintosh PowerPoint</Application>
  <PresentationFormat>Widescreen</PresentationFormat>
  <Paragraphs>217</Paragraphs>
  <Slides>40</Slides>
  <Notes>19</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40</vt:i4>
      </vt:variant>
    </vt:vector>
  </HeadingPairs>
  <TitlesOfParts>
    <vt:vector size="57" baseType="lpstr">
      <vt:lpstr>Algerian</vt:lpstr>
      <vt:lpstr>Arial</vt:lpstr>
      <vt:lpstr>Broadway</vt:lpstr>
      <vt:lpstr>Brush Script Std</vt:lpstr>
      <vt:lpstr>Calibri</vt:lpstr>
      <vt:lpstr>Century Gothic</vt:lpstr>
      <vt:lpstr>Comic Sans MS</vt:lpstr>
      <vt:lpstr>Forte</vt:lpstr>
      <vt:lpstr>Gill Sans Ultra Bold</vt:lpstr>
      <vt:lpstr>Goudy Stout</vt:lpstr>
      <vt:lpstr>Harrington</vt:lpstr>
      <vt:lpstr>Helvetica</vt:lpstr>
      <vt:lpstr>Hoosie</vt:lpstr>
      <vt:lpstr>Ravie</vt:lpstr>
      <vt:lpstr>Viner Hand ITC</vt:lpstr>
      <vt:lpstr>Wingdings</vt:lpstr>
      <vt:lpstr>Mesh</vt:lpstr>
      <vt:lpstr>Grade 8 Transitions Spring 2025</vt:lpstr>
      <vt:lpstr>PowerPoint Presentation</vt:lpstr>
      <vt:lpstr>PowerPoint Presentation</vt:lpstr>
      <vt:lpstr>Grade 8 Transition TIMELINe</vt:lpstr>
      <vt:lpstr>A Comparison</vt:lpstr>
      <vt:lpstr>RISING TO THE CHALLENGE!</vt:lpstr>
      <vt:lpstr>Sample Student Schedule</vt:lpstr>
      <vt:lpstr>English Track – Required Courses</vt:lpstr>
      <vt:lpstr>French Immersion Track – Required Courses</vt:lpstr>
      <vt:lpstr>PE Options</vt:lpstr>
      <vt:lpstr>Careers 9</vt:lpstr>
      <vt:lpstr>Student Support Services</vt:lpstr>
      <vt:lpstr>Choosing Electives</vt:lpstr>
      <vt:lpstr>PowerPoint Presentation</vt:lpstr>
      <vt:lpstr>PowerPoint Presentation</vt:lpstr>
      <vt:lpstr>PowerPoint Presentation</vt:lpstr>
      <vt:lpstr>PowerPoint Presentation</vt:lpstr>
      <vt:lpstr>PowerPoint Presentation</vt:lpstr>
      <vt:lpstr>Specialized Courses</vt:lpstr>
      <vt:lpstr>Example  English Track  Schedules</vt:lpstr>
      <vt:lpstr>Example  English Track  Schedules</vt:lpstr>
      <vt:lpstr>Example  English Track  Schedules</vt:lpstr>
      <vt:lpstr>Example  French Immersion Track  Schedules</vt:lpstr>
      <vt:lpstr>Step 1:  Choose your Physical &amp; Health Education class</vt:lpstr>
      <vt:lpstr>Step 2:   Rank the electives in order of preference</vt:lpstr>
      <vt:lpstr>Step 3:   Check the 2 Term or Linear electives you would like to take  Step 4:  Check any Out of Timetable Courses you would like to take</vt:lpstr>
      <vt:lpstr>Sign and return the form by  Friday March 7 </vt:lpstr>
      <vt:lpstr>Step 1:  Choose your Physical &amp; Health Education class</vt:lpstr>
      <vt:lpstr>Step 2:   Rank the electives in order of preference</vt:lpstr>
      <vt:lpstr>Step 3:   Check the 2 Term or Linear electives you would like to take  Step 4:  Check any Out of Timetable Courses you would like to take</vt:lpstr>
      <vt:lpstr>Sign and return the form by  Friday March 7 </vt:lpstr>
      <vt:lpstr>Extra-Curriculars</vt:lpstr>
      <vt:lpstr>Fall Sports</vt:lpstr>
      <vt:lpstr>Winter Sports</vt:lpstr>
      <vt:lpstr>Spring Sports</vt:lpstr>
      <vt:lpstr>Lunchtime</vt:lpstr>
      <vt:lpstr>Clubs</vt:lpstr>
      <vt:lpstr>Clubs</vt:lpstr>
      <vt:lpstr>Questions?</vt:lpstr>
      <vt:lpstr>SELF-Guided Tour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Grade 8 Transitions Spring 2024</dc:title>
  <dc:creator>Gord Ritchie</dc:creator>
  <cp:lastModifiedBy>Gord Ritchie</cp:lastModifiedBy>
  <cp:revision>4</cp:revision>
  <dcterms:created xsi:type="dcterms:W3CDTF">2024-01-24T21:40:33Z</dcterms:created>
  <dcterms:modified xsi:type="dcterms:W3CDTF">2025-02-19T22:39:44Z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0x010100EF9EBDD1E6A5DD48A1F28E818B9D6E79</vt:lpwstr>
  </property>
  <property fmtid="{D5CDD505-2E9C-101B-9397-08002B2CF9AE}" pid="3" name="MediaServiceImageTags">
    <vt:lpwstr/>
  </property>
</Properties>
</file>