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1"/>
  </p:notesMasterIdLst>
  <p:sldIdLst>
    <p:sldId id="256" r:id="rId5"/>
    <p:sldId id="261" r:id="rId6"/>
    <p:sldId id="315" r:id="rId7"/>
    <p:sldId id="316" r:id="rId8"/>
    <p:sldId id="317" r:id="rId9"/>
    <p:sldId id="320" r:id="rId10"/>
    <p:sldId id="319" r:id="rId11"/>
    <p:sldId id="313" r:id="rId12"/>
    <p:sldId id="321" r:id="rId13"/>
    <p:sldId id="322" r:id="rId14"/>
    <p:sldId id="323" r:id="rId15"/>
    <p:sldId id="339" r:id="rId16"/>
    <p:sldId id="340" r:id="rId17"/>
    <p:sldId id="336" r:id="rId18"/>
    <p:sldId id="338" r:id="rId19"/>
    <p:sldId id="301" r:id="rId20"/>
    <p:sldId id="328" r:id="rId21"/>
    <p:sldId id="335" r:id="rId22"/>
    <p:sldId id="326" r:id="rId23"/>
    <p:sldId id="263" r:id="rId24"/>
    <p:sldId id="334" r:id="rId25"/>
    <p:sldId id="307" r:id="rId26"/>
    <p:sldId id="337" r:id="rId27"/>
    <p:sldId id="327" r:id="rId28"/>
    <p:sldId id="329" r:id="rId29"/>
    <p:sldId id="26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8AD8"/>
    <a:srgbClr val="8C3FC5"/>
    <a:srgbClr val="008F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5E07F-D6E2-AD48-A9CB-7C912F778B50}" v="20" dt="2025-03-05T06:54:12.197"/>
    <p1510:client id="{D482C917-6C18-6541-AA91-AC475EE7A6C3}" v="54" dt="2025-03-05T06:29:23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2"/>
    <p:restoredTop sz="79041"/>
  </p:normalViewPr>
  <p:slideViewPr>
    <p:cSldViewPr snapToGrid="0">
      <p:cViewPr varScale="1">
        <p:scale>
          <a:sx n="95" d="100"/>
          <a:sy n="95" d="100"/>
        </p:scale>
        <p:origin x="84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Cox" userId="5f6ec18a-9808-4f3a-ac3e-cd3070eb95bb" providerId="ADAL" clId="{E8F65EF1-CEB6-4637-AC69-932780B6A408}"/>
    <pc:docChg chg="modSld">
      <pc:chgData name="Gloria Cox" userId="5f6ec18a-9808-4f3a-ac3e-cd3070eb95bb" providerId="ADAL" clId="{E8F65EF1-CEB6-4637-AC69-932780B6A408}" dt="2025-02-07T22:24:50.772" v="65" actId="207"/>
      <pc:docMkLst>
        <pc:docMk/>
      </pc:docMkLst>
      <pc:sldChg chg="modSp mod">
        <pc:chgData name="Gloria Cox" userId="5f6ec18a-9808-4f3a-ac3e-cd3070eb95bb" providerId="ADAL" clId="{E8F65EF1-CEB6-4637-AC69-932780B6A408}" dt="2025-02-07T22:17:04.499" v="3" actId="20577"/>
        <pc:sldMkLst>
          <pc:docMk/>
          <pc:sldMk cId="3191056180" sldId="256"/>
        </pc:sldMkLst>
        <pc:spChg chg="mod">
          <ac:chgData name="Gloria Cox" userId="5f6ec18a-9808-4f3a-ac3e-cd3070eb95bb" providerId="ADAL" clId="{E8F65EF1-CEB6-4637-AC69-932780B6A408}" dt="2025-02-07T22:17:04.499" v="3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">
        <pc:chgData name="Gloria Cox" userId="5f6ec18a-9808-4f3a-ac3e-cd3070eb95bb" providerId="ADAL" clId="{E8F65EF1-CEB6-4637-AC69-932780B6A408}" dt="2025-02-07T22:18:51.660" v="54" actId="20577"/>
        <pc:sldMkLst>
          <pc:docMk/>
          <pc:sldMk cId="265175880" sldId="261"/>
        </pc:sldMkLst>
        <pc:graphicFrameChg chg="mod">
          <ac:chgData name="Gloria Cox" userId="5f6ec18a-9808-4f3a-ac3e-cd3070eb95bb" providerId="ADAL" clId="{E8F65EF1-CEB6-4637-AC69-932780B6A408}" dt="2025-02-07T22:18:51.660" v="54" actId="20577"/>
          <ac:graphicFrameMkLst>
            <pc:docMk/>
            <pc:sldMk cId="265175880" sldId="261"/>
            <ac:graphicFrameMk id="5" creationId="{C30E03BD-979C-C279-DF75-3789E2C986EC}"/>
          </ac:graphicFrameMkLst>
        </pc:graphicFrameChg>
      </pc:sldChg>
      <pc:sldChg chg="addSp delSp modSp">
        <pc:chgData name="Gloria Cox" userId="5f6ec18a-9808-4f3a-ac3e-cd3070eb95bb" providerId="ADAL" clId="{E8F65EF1-CEB6-4637-AC69-932780B6A408}" dt="2025-02-07T22:20:47.507" v="61" actId="14100"/>
        <pc:sldMkLst>
          <pc:docMk/>
          <pc:sldMk cId="1286643566" sldId="266"/>
        </pc:sldMkLst>
      </pc:sldChg>
      <pc:sldChg chg="modSp mod">
        <pc:chgData name="Gloria Cox" userId="5f6ec18a-9808-4f3a-ac3e-cd3070eb95bb" providerId="ADAL" clId="{E8F65EF1-CEB6-4637-AC69-932780B6A408}" dt="2025-02-07T22:24:50.772" v="65" actId="207"/>
        <pc:sldMkLst>
          <pc:docMk/>
          <pc:sldMk cId="1506165112" sldId="286"/>
        </pc:sldMkLst>
      </pc:sldChg>
      <pc:sldChg chg="modSp mod">
        <pc:chgData name="Gloria Cox" userId="5f6ec18a-9808-4f3a-ac3e-cd3070eb95bb" providerId="ADAL" clId="{E8F65EF1-CEB6-4637-AC69-932780B6A408}" dt="2025-02-07T22:24:35.371" v="64" actId="207"/>
        <pc:sldMkLst>
          <pc:docMk/>
          <pc:sldMk cId="638399330" sldId="288"/>
        </pc:sldMkLst>
      </pc:sldChg>
      <pc:sldChg chg="modSp mod">
        <pc:chgData name="Gloria Cox" userId="5f6ec18a-9808-4f3a-ac3e-cd3070eb95bb" providerId="ADAL" clId="{E8F65EF1-CEB6-4637-AC69-932780B6A408}" dt="2025-02-07T22:24:10.410" v="63" actId="207"/>
        <pc:sldMkLst>
          <pc:docMk/>
          <pc:sldMk cId="2313522026" sldId="289"/>
        </pc:sldMkLst>
      </pc:sldChg>
      <pc:sldChg chg="modSp mod">
        <pc:chgData name="Gloria Cox" userId="5f6ec18a-9808-4f3a-ac3e-cd3070eb95bb" providerId="ADAL" clId="{E8F65EF1-CEB6-4637-AC69-932780B6A408}" dt="2025-02-07T22:22:31.147" v="62" actId="207"/>
        <pc:sldMkLst>
          <pc:docMk/>
          <pc:sldMk cId="563429341" sldId="321"/>
        </pc:sldMkLst>
        <pc:spChg chg="mod">
          <ac:chgData name="Gloria Cox" userId="5f6ec18a-9808-4f3a-ac3e-cd3070eb95bb" providerId="ADAL" clId="{E8F65EF1-CEB6-4637-AC69-932780B6A408}" dt="2025-02-07T22:22:31.147" v="62" actId="207"/>
          <ac:spMkLst>
            <pc:docMk/>
            <pc:sldMk cId="563429341" sldId="321"/>
            <ac:spMk id="4" creationId="{23A55DED-A836-0943-748D-F40ED70FA63F}"/>
          </ac:spMkLst>
        </pc:spChg>
      </pc:sldChg>
    </pc:docChg>
  </pc:docChgLst>
  <pc:docChgLst>
    <pc:chgData name="Gord Ritchie" userId="66ebe2ba-321c-4ef0-8c27-8641133e23b6" providerId="ADAL" clId="{0EE5E07F-D6E2-AD48-A9CB-7C912F778B50}"/>
    <pc:docChg chg="undo custSel addSld delSld modSld sldOrd">
      <pc:chgData name="Gord Ritchie" userId="66ebe2ba-321c-4ef0-8c27-8641133e23b6" providerId="ADAL" clId="{0EE5E07F-D6E2-AD48-A9CB-7C912F778B50}" dt="2025-03-05T06:55:53.989" v="695" actId="207"/>
      <pc:docMkLst>
        <pc:docMk/>
      </pc:docMkLst>
      <pc:sldChg chg="modSp mod">
        <pc:chgData name="Gord Ritchie" userId="66ebe2ba-321c-4ef0-8c27-8641133e23b6" providerId="ADAL" clId="{0EE5E07F-D6E2-AD48-A9CB-7C912F778B50}" dt="2025-03-05T06:31:55.228" v="1" actId="20577"/>
        <pc:sldMkLst>
          <pc:docMk/>
          <pc:sldMk cId="3191056180" sldId="256"/>
        </pc:sldMkLst>
        <pc:spChg chg="mod">
          <ac:chgData name="Gord Ritchie" userId="66ebe2ba-321c-4ef0-8c27-8641133e23b6" providerId="ADAL" clId="{0EE5E07F-D6E2-AD48-A9CB-7C912F778B50}" dt="2025-03-05T06:31:55.228" v="1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">
        <pc:chgData name="Gord Ritchie" userId="66ebe2ba-321c-4ef0-8c27-8641133e23b6" providerId="ADAL" clId="{0EE5E07F-D6E2-AD48-A9CB-7C912F778B50}" dt="2025-03-05T06:54:12.197" v="688" actId="20577"/>
        <pc:sldMkLst>
          <pc:docMk/>
          <pc:sldMk cId="265175880" sldId="261"/>
        </pc:sldMkLst>
        <pc:graphicFrameChg chg="mod">
          <ac:chgData name="Gord Ritchie" userId="66ebe2ba-321c-4ef0-8c27-8641133e23b6" providerId="ADAL" clId="{0EE5E07F-D6E2-AD48-A9CB-7C912F778B50}" dt="2025-03-05T06:54:12.197" v="688" actId="20577"/>
          <ac:graphicFrameMkLst>
            <pc:docMk/>
            <pc:sldMk cId="265175880" sldId="261"/>
            <ac:graphicFrameMk id="5" creationId="{C30E03BD-979C-C279-DF75-3789E2C986EC}"/>
          </ac:graphicFrameMkLst>
        </pc:graphicFrameChg>
      </pc:sldChg>
      <pc:sldChg chg="addSp delSp modSp del mod">
        <pc:chgData name="Gord Ritchie" userId="66ebe2ba-321c-4ef0-8c27-8641133e23b6" providerId="ADAL" clId="{0EE5E07F-D6E2-AD48-A9CB-7C912F778B50}" dt="2025-03-05T06:35:33.889" v="15" actId="2696"/>
        <pc:sldMkLst>
          <pc:docMk/>
          <pc:sldMk cId="1286643566" sldId="266"/>
        </pc:sldMkLst>
        <pc:spChg chg="mod">
          <ac:chgData name="Gord Ritchie" userId="66ebe2ba-321c-4ef0-8c27-8641133e23b6" providerId="ADAL" clId="{0EE5E07F-D6E2-AD48-A9CB-7C912F778B50}" dt="2025-03-05T06:33:06.416" v="6" actId="26606"/>
          <ac:spMkLst>
            <pc:docMk/>
            <pc:sldMk cId="1286643566" sldId="266"/>
            <ac:spMk id="2" creationId="{1B8E3BC0-778A-3902-906F-F37451D4A10B}"/>
          </ac:spMkLst>
        </pc:spChg>
        <pc:spChg chg="mod">
          <ac:chgData name="Gord Ritchie" userId="66ebe2ba-321c-4ef0-8c27-8641133e23b6" providerId="ADAL" clId="{0EE5E07F-D6E2-AD48-A9CB-7C912F778B50}" dt="2025-03-05T06:33:06.416" v="6" actId="26606"/>
          <ac:spMkLst>
            <pc:docMk/>
            <pc:sldMk cId="1286643566" sldId="266"/>
            <ac:spMk id="6" creationId="{2DA93009-F01D-49B2-D938-033366A87164}"/>
          </ac:spMkLst>
        </pc:spChg>
        <pc:picChg chg="add mod">
          <ac:chgData name="Gord Ritchie" userId="66ebe2ba-321c-4ef0-8c27-8641133e23b6" providerId="ADAL" clId="{0EE5E07F-D6E2-AD48-A9CB-7C912F778B50}" dt="2025-03-05T06:33:06.416" v="6" actId="26606"/>
          <ac:picMkLst>
            <pc:docMk/>
            <pc:sldMk cId="1286643566" sldId="266"/>
            <ac:picMk id="1026" creationId="{5D9B7B76-4AF2-B10C-F91C-E102EB499A3D}"/>
          </ac:picMkLst>
        </pc:picChg>
        <pc:picChg chg="del">
          <ac:chgData name="Gord Ritchie" userId="66ebe2ba-321c-4ef0-8c27-8641133e23b6" providerId="ADAL" clId="{0EE5E07F-D6E2-AD48-A9CB-7C912F778B50}" dt="2025-03-05T06:32:51.480" v="2" actId="478"/>
          <ac:picMkLst>
            <pc:docMk/>
            <pc:sldMk cId="1286643566" sldId="266"/>
            <ac:picMk id="2050" creationId="{48CB9071-39F7-6750-96D3-CD9E2FD10A3E}"/>
          </ac:picMkLst>
        </pc:picChg>
      </pc:sldChg>
      <pc:sldChg chg="modSp mod">
        <pc:chgData name="Gord Ritchie" userId="66ebe2ba-321c-4ef0-8c27-8641133e23b6" providerId="ADAL" clId="{0EE5E07F-D6E2-AD48-A9CB-7C912F778B50}" dt="2025-03-05T06:38:07.050" v="147" actId="20577"/>
        <pc:sldMkLst>
          <pc:docMk/>
          <pc:sldMk cId="3325144813" sldId="301"/>
        </pc:sldMkLst>
        <pc:spChg chg="mod">
          <ac:chgData name="Gord Ritchie" userId="66ebe2ba-321c-4ef0-8c27-8641133e23b6" providerId="ADAL" clId="{0EE5E07F-D6E2-AD48-A9CB-7C912F778B50}" dt="2025-03-05T06:37:16.884" v="37" actId="20577"/>
          <ac:spMkLst>
            <pc:docMk/>
            <pc:sldMk cId="3325144813" sldId="301"/>
            <ac:spMk id="2" creationId="{5F9E11F0-B8BC-46CD-E0B8-B9EA520F3806}"/>
          </ac:spMkLst>
        </pc:spChg>
        <pc:spChg chg="mod">
          <ac:chgData name="Gord Ritchie" userId="66ebe2ba-321c-4ef0-8c27-8641133e23b6" providerId="ADAL" clId="{0EE5E07F-D6E2-AD48-A9CB-7C912F778B50}" dt="2025-03-05T06:38:07.050" v="147" actId="20577"/>
          <ac:spMkLst>
            <pc:docMk/>
            <pc:sldMk cId="3325144813" sldId="301"/>
            <ac:spMk id="3" creationId="{2CB6565D-7AFE-00AE-AC31-9BF29FDB4573}"/>
          </ac:spMkLst>
        </pc:spChg>
      </pc:sldChg>
      <pc:sldChg chg="addSp delSp modSp mod">
        <pc:chgData name="Gord Ritchie" userId="66ebe2ba-321c-4ef0-8c27-8641133e23b6" providerId="ADAL" clId="{0EE5E07F-D6E2-AD48-A9CB-7C912F778B50}" dt="2025-03-05T06:46:00.274" v="353" actId="1076"/>
        <pc:sldMkLst>
          <pc:docMk/>
          <pc:sldMk cId="3724434030" sldId="307"/>
        </pc:sldMkLst>
        <pc:picChg chg="del">
          <ac:chgData name="Gord Ritchie" userId="66ebe2ba-321c-4ef0-8c27-8641133e23b6" providerId="ADAL" clId="{0EE5E07F-D6E2-AD48-A9CB-7C912F778B50}" dt="2025-03-05T06:45:31.956" v="347" actId="478"/>
          <ac:picMkLst>
            <pc:docMk/>
            <pc:sldMk cId="3724434030" sldId="307"/>
            <ac:picMk id="3" creationId="{B8ABD0F3-0173-22FD-6836-E00F38E761EF}"/>
          </ac:picMkLst>
        </pc:picChg>
        <pc:picChg chg="add mod">
          <ac:chgData name="Gord Ritchie" userId="66ebe2ba-321c-4ef0-8c27-8641133e23b6" providerId="ADAL" clId="{0EE5E07F-D6E2-AD48-A9CB-7C912F778B50}" dt="2025-03-05T06:46:00.274" v="353" actId="1076"/>
          <ac:picMkLst>
            <pc:docMk/>
            <pc:sldMk cId="3724434030" sldId="307"/>
            <ac:picMk id="4" creationId="{574DC7DA-EB38-DFB7-58F6-8762DC11692A}"/>
          </ac:picMkLst>
        </pc:picChg>
      </pc:sldChg>
      <pc:sldChg chg="delSp modSp mod">
        <pc:chgData name="Gord Ritchie" userId="66ebe2ba-321c-4ef0-8c27-8641133e23b6" providerId="ADAL" clId="{0EE5E07F-D6E2-AD48-A9CB-7C912F778B50}" dt="2025-03-05T06:41:18.960" v="317" actId="207"/>
        <pc:sldMkLst>
          <pc:docMk/>
          <pc:sldMk cId="1706868604" sldId="313"/>
        </pc:sldMkLst>
        <pc:spChg chg="mod">
          <ac:chgData name="Gord Ritchie" userId="66ebe2ba-321c-4ef0-8c27-8641133e23b6" providerId="ADAL" clId="{0EE5E07F-D6E2-AD48-A9CB-7C912F778B50}" dt="2025-03-05T06:41:18.960" v="317" actId="207"/>
          <ac:spMkLst>
            <pc:docMk/>
            <pc:sldMk cId="1706868604" sldId="313"/>
            <ac:spMk id="4" creationId="{FD4971EE-F690-6D3E-78FA-BA624C420924}"/>
          </ac:spMkLst>
        </pc:spChg>
        <pc:spChg chg="del">
          <ac:chgData name="Gord Ritchie" userId="66ebe2ba-321c-4ef0-8c27-8641133e23b6" providerId="ADAL" clId="{0EE5E07F-D6E2-AD48-A9CB-7C912F778B50}" dt="2025-03-05T06:40:48.977" v="287" actId="478"/>
          <ac:spMkLst>
            <pc:docMk/>
            <pc:sldMk cId="1706868604" sldId="313"/>
            <ac:spMk id="7" creationId="{08E8A4B1-0891-753E-0D14-AF699FCF06D2}"/>
          </ac:spMkLst>
        </pc:spChg>
      </pc:sldChg>
      <pc:sldChg chg="addSp delSp modSp">
        <pc:chgData name="Gord Ritchie" userId="66ebe2ba-321c-4ef0-8c27-8641133e23b6" providerId="ADAL" clId="{0EE5E07F-D6E2-AD48-A9CB-7C912F778B50}" dt="2025-03-05T06:35:21.877" v="14" actId="1076"/>
        <pc:sldMkLst>
          <pc:docMk/>
          <pc:sldMk cId="2953952347" sldId="315"/>
        </pc:sldMkLst>
        <pc:picChg chg="add del mod">
          <ac:chgData name="Gord Ritchie" userId="66ebe2ba-321c-4ef0-8c27-8641133e23b6" providerId="ADAL" clId="{0EE5E07F-D6E2-AD48-A9CB-7C912F778B50}" dt="2025-03-05T06:34:59.721" v="8" actId="478"/>
          <ac:picMkLst>
            <pc:docMk/>
            <pc:sldMk cId="2953952347" sldId="315"/>
            <ac:picMk id="3" creationId="{07A0701F-C11C-E8BE-C589-4B98AFDFF204}"/>
          </ac:picMkLst>
        </pc:picChg>
        <pc:picChg chg="add mod">
          <ac:chgData name="Gord Ritchie" userId="66ebe2ba-321c-4ef0-8c27-8641133e23b6" providerId="ADAL" clId="{0EE5E07F-D6E2-AD48-A9CB-7C912F778B50}" dt="2025-03-05T06:35:21.877" v="14" actId="1076"/>
          <ac:picMkLst>
            <pc:docMk/>
            <pc:sldMk cId="2953952347" sldId="315"/>
            <ac:picMk id="2050" creationId="{C6C5642D-3A4E-5DB7-D74F-907D55E41E12}"/>
          </ac:picMkLst>
        </pc:picChg>
        <pc:picChg chg="del">
          <ac:chgData name="Gord Ritchie" userId="66ebe2ba-321c-4ef0-8c27-8641133e23b6" providerId="ADAL" clId="{0EE5E07F-D6E2-AD48-A9CB-7C912F778B50}" dt="2025-03-05T06:35:01.349" v="9" actId="478"/>
          <ac:picMkLst>
            <pc:docMk/>
            <pc:sldMk cId="2953952347" sldId="315"/>
            <ac:picMk id="6152" creationId="{4162AAA8-5081-7535-DA55-338A74A99708}"/>
          </ac:picMkLst>
        </pc:picChg>
      </pc:sldChg>
      <pc:sldChg chg="modSp mod">
        <pc:chgData name="Gord Ritchie" userId="66ebe2ba-321c-4ef0-8c27-8641133e23b6" providerId="ADAL" clId="{0EE5E07F-D6E2-AD48-A9CB-7C912F778B50}" dt="2025-03-05T06:53:46.938" v="684" actId="20577"/>
        <pc:sldMkLst>
          <pc:docMk/>
          <pc:sldMk cId="4226596298" sldId="319"/>
        </pc:sldMkLst>
        <pc:spChg chg="mod">
          <ac:chgData name="Gord Ritchie" userId="66ebe2ba-321c-4ef0-8c27-8641133e23b6" providerId="ADAL" clId="{0EE5E07F-D6E2-AD48-A9CB-7C912F778B50}" dt="2025-03-05T06:53:46.938" v="684" actId="20577"/>
          <ac:spMkLst>
            <pc:docMk/>
            <pc:sldMk cId="4226596298" sldId="319"/>
            <ac:spMk id="2" creationId="{C673B48F-772C-45E8-9152-571D05015517}"/>
          </ac:spMkLst>
        </pc:spChg>
      </pc:sldChg>
      <pc:sldChg chg="modSp mod">
        <pc:chgData name="Gord Ritchie" userId="66ebe2ba-321c-4ef0-8c27-8641133e23b6" providerId="ADAL" clId="{0EE5E07F-D6E2-AD48-A9CB-7C912F778B50}" dt="2025-03-05T06:36:36.375" v="19" actId="1076"/>
        <pc:sldMkLst>
          <pc:docMk/>
          <pc:sldMk cId="3292259153" sldId="320"/>
        </pc:sldMkLst>
        <pc:spChg chg="mod">
          <ac:chgData name="Gord Ritchie" userId="66ebe2ba-321c-4ef0-8c27-8641133e23b6" providerId="ADAL" clId="{0EE5E07F-D6E2-AD48-A9CB-7C912F778B50}" dt="2025-03-05T06:36:36.375" v="19" actId="1076"/>
          <ac:spMkLst>
            <pc:docMk/>
            <pc:sldMk cId="3292259153" sldId="320"/>
            <ac:spMk id="3" creationId="{80CA708E-F4E1-F8A6-9284-59436C713341}"/>
          </ac:spMkLst>
        </pc:spChg>
      </pc:sldChg>
      <pc:sldChg chg="delSp modSp mod">
        <pc:chgData name="Gord Ritchie" userId="66ebe2ba-321c-4ef0-8c27-8641133e23b6" providerId="ADAL" clId="{0EE5E07F-D6E2-AD48-A9CB-7C912F778B50}" dt="2025-03-05T06:55:32.275" v="693" actId="207"/>
        <pc:sldMkLst>
          <pc:docMk/>
          <pc:sldMk cId="563429341" sldId="321"/>
        </pc:sldMkLst>
        <pc:spChg chg="mod">
          <ac:chgData name="Gord Ritchie" userId="66ebe2ba-321c-4ef0-8c27-8641133e23b6" providerId="ADAL" clId="{0EE5E07F-D6E2-AD48-A9CB-7C912F778B50}" dt="2025-03-05T06:49:12.625" v="368" actId="1076"/>
          <ac:spMkLst>
            <pc:docMk/>
            <pc:sldMk cId="563429341" sldId="321"/>
            <ac:spMk id="2" creationId="{131F5765-BD41-0078-7869-76330E65F697}"/>
          </ac:spMkLst>
        </pc:spChg>
        <pc:spChg chg="mod">
          <ac:chgData name="Gord Ritchie" userId="66ebe2ba-321c-4ef0-8c27-8641133e23b6" providerId="ADAL" clId="{0EE5E07F-D6E2-AD48-A9CB-7C912F778B50}" dt="2025-03-05T06:55:32.275" v="693" actId="207"/>
          <ac:spMkLst>
            <pc:docMk/>
            <pc:sldMk cId="563429341" sldId="321"/>
            <ac:spMk id="4" creationId="{23A55DED-A836-0943-748D-F40ED70FA63F}"/>
          </ac:spMkLst>
        </pc:spChg>
        <pc:spChg chg="del mod">
          <ac:chgData name="Gord Ritchie" userId="66ebe2ba-321c-4ef0-8c27-8641133e23b6" providerId="ADAL" clId="{0EE5E07F-D6E2-AD48-A9CB-7C912F778B50}" dt="2025-03-05T06:39:09.580" v="234" actId="478"/>
          <ac:spMkLst>
            <pc:docMk/>
            <pc:sldMk cId="563429341" sldId="321"/>
            <ac:spMk id="7" creationId="{2821B9CD-74CF-462D-4D87-E94414ACE739}"/>
          </ac:spMkLst>
        </pc:spChg>
      </pc:sldChg>
      <pc:sldChg chg="modSp mod">
        <pc:chgData name="Gord Ritchie" userId="66ebe2ba-321c-4ef0-8c27-8641133e23b6" providerId="ADAL" clId="{0EE5E07F-D6E2-AD48-A9CB-7C912F778B50}" dt="2025-03-05T06:55:53.989" v="695" actId="207"/>
        <pc:sldMkLst>
          <pc:docMk/>
          <pc:sldMk cId="814718403" sldId="323"/>
        </pc:sldMkLst>
        <pc:spChg chg="mod">
          <ac:chgData name="Gord Ritchie" userId="66ebe2ba-321c-4ef0-8c27-8641133e23b6" providerId="ADAL" clId="{0EE5E07F-D6E2-AD48-A9CB-7C912F778B50}" dt="2025-03-05T06:55:53.989" v="695" actId="207"/>
          <ac:spMkLst>
            <pc:docMk/>
            <pc:sldMk cId="814718403" sldId="323"/>
            <ac:spMk id="4" creationId="{07F2FC9D-6CF9-D2FB-693B-71610EED8FFC}"/>
          </ac:spMkLst>
        </pc:spChg>
      </pc:sldChg>
      <pc:sldChg chg="modSp del mod">
        <pc:chgData name="Gord Ritchie" userId="66ebe2ba-321c-4ef0-8c27-8641133e23b6" providerId="ADAL" clId="{0EE5E07F-D6E2-AD48-A9CB-7C912F778B50}" dt="2025-03-05T06:44:50.189" v="338" actId="2696"/>
        <pc:sldMkLst>
          <pc:docMk/>
          <pc:sldMk cId="4249776106" sldId="324"/>
        </pc:sldMkLst>
        <pc:spChg chg="mod">
          <ac:chgData name="Gord Ritchie" userId="66ebe2ba-321c-4ef0-8c27-8641133e23b6" providerId="ADAL" clId="{0EE5E07F-D6E2-AD48-A9CB-7C912F778B50}" dt="2025-03-05T06:44:39.664" v="337" actId="20577"/>
          <ac:spMkLst>
            <pc:docMk/>
            <pc:sldMk cId="4249776106" sldId="324"/>
            <ac:spMk id="2" creationId="{CF4C1580-ED3C-F942-971B-6CD52E8A2BF0}"/>
          </ac:spMkLst>
        </pc:spChg>
      </pc:sldChg>
      <pc:sldChg chg="modSp mod">
        <pc:chgData name="Gord Ritchie" userId="66ebe2ba-321c-4ef0-8c27-8641133e23b6" providerId="ADAL" clId="{0EE5E07F-D6E2-AD48-A9CB-7C912F778B50}" dt="2025-03-05T06:45:13.728" v="346" actId="20577"/>
        <pc:sldMkLst>
          <pc:docMk/>
          <pc:sldMk cId="1002566858" sldId="326"/>
        </pc:sldMkLst>
        <pc:spChg chg="mod">
          <ac:chgData name="Gord Ritchie" userId="66ebe2ba-321c-4ef0-8c27-8641133e23b6" providerId="ADAL" clId="{0EE5E07F-D6E2-AD48-A9CB-7C912F778B50}" dt="2025-03-05T06:45:13.728" v="346" actId="20577"/>
          <ac:spMkLst>
            <pc:docMk/>
            <pc:sldMk cId="1002566858" sldId="326"/>
            <ac:spMk id="4" creationId="{46F774CB-F448-B93F-054F-E2764E6FA0F8}"/>
          </ac:spMkLst>
        </pc:spChg>
      </pc:sldChg>
      <pc:sldChg chg="del">
        <pc:chgData name="Gord Ritchie" userId="66ebe2ba-321c-4ef0-8c27-8641133e23b6" providerId="ADAL" clId="{0EE5E07F-D6E2-AD48-A9CB-7C912F778B50}" dt="2025-03-05T06:46:05.654" v="354" actId="2696"/>
        <pc:sldMkLst>
          <pc:docMk/>
          <pc:sldMk cId="4208978841" sldId="331"/>
        </pc:sldMkLst>
      </pc:sldChg>
      <pc:sldChg chg="del">
        <pc:chgData name="Gord Ritchie" userId="66ebe2ba-321c-4ef0-8c27-8641133e23b6" providerId="ADAL" clId="{0EE5E07F-D6E2-AD48-A9CB-7C912F778B50}" dt="2025-03-05T06:46:07.382" v="355" actId="2696"/>
        <pc:sldMkLst>
          <pc:docMk/>
          <pc:sldMk cId="3518798376" sldId="332"/>
        </pc:sldMkLst>
      </pc:sldChg>
      <pc:sldChg chg="ord">
        <pc:chgData name="Gord Ritchie" userId="66ebe2ba-321c-4ef0-8c27-8641133e23b6" providerId="ADAL" clId="{0EE5E07F-D6E2-AD48-A9CB-7C912F778B50}" dt="2025-03-05T06:48:48.863" v="367" actId="20578"/>
        <pc:sldMkLst>
          <pc:docMk/>
          <pc:sldMk cId="628469525" sldId="334"/>
        </pc:sldMkLst>
      </pc:sldChg>
      <pc:sldChg chg="addSp delSp modSp mod">
        <pc:chgData name="Gord Ritchie" userId="66ebe2ba-321c-4ef0-8c27-8641133e23b6" providerId="ADAL" clId="{0EE5E07F-D6E2-AD48-A9CB-7C912F778B50}" dt="2025-03-05T06:44:10.026" v="327" actId="14100"/>
        <pc:sldMkLst>
          <pc:docMk/>
          <pc:sldMk cId="3349592409" sldId="336"/>
        </pc:sldMkLst>
        <pc:picChg chg="add mod">
          <ac:chgData name="Gord Ritchie" userId="66ebe2ba-321c-4ef0-8c27-8641133e23b6" providerId="ADAL" clId="{0EE5E07F-D6E2-AD48-A9CB-7C912F778B50}" dt="2025-03-05T06:44:10.026" v="327" actId="14100"/>
          <ac:picMkLst>
            <pc:docMk/>
            <pc:sldMk cId="3349592409" sldId="336"/>
            <ac:picMk id="3" creationId="{EC5F5750-5CE9-CAD4-34AE-E8C5C3475461}"/>
          </ac:picMkLst>
        </pc:picChg>
        <pc:picChg chg="del">
          <ac:chgData name="Gord Ritchie" userId="66ebe2ba-321c-4ef0-8c27-8641133e23b6" providerId="ADAL" clId="{0EE5E07F-D6E2-AD48-A9CB-7C912F778B50}" dt="2025-03-05T06:42:26.567" v="318" actId="478"/>
          <ac:picMkLst>
            <pc:docMk/>
            <pc:sldMk cId="3349592409" sldId="336"/>
            <ac:picMk id="5" creationId="{1FCD9CF7-F206-9747-0088-3BF34D5E5A24}"/>
          </ac:picMkLst>
        </pc:picChg>
      </pc:sldChg>
      <pc:sldChg chg="addSp delSp modSp mod">
        <pc:chgData name="Gord Ritchie" userId="66ebe2ba-321c-4ef0-8c27-8641133e23b6" providerId="ADAL" clId="{0EE5E07F-D6E2-AD48-A9CB-7C912F778B50}" dt="2025-03-05T06:46:44.092" v="366" actId="1076"/>
        <pc:sldMkLst>
          <pc:docMk/>
          <pc:sldMk cId="69745554" sldId="337"/>
        </pc:sldMkLst>
        <pc:picChg chg="del">
          <ac:chgData name="Gord Ritchie" userId="66ebe2ba-321c-4ef0-8c27-8641133e23b6" providerId="ADAL" clId="{0EE5E07F-D6E2-AD48-A9CB-7C912F778B50}" dt="2025-03-05T06:46:14.395" v="356" actId="478"/>
          <ac:picMkLst>
            <pc:docMk/>
            <pc:sldMk cId="69745554" sldId="337"/>
            <ac:picMk id="3" creationId="{F99198B8-5E16-D025-AC16-7E730A6D3286}"/>
          </ac:picMkLst>
        </pc:picChg>
        <pc:picChg chg="add mod">
          <ac:chgData name="Gord Ritchie" userId="66ebe2ba-321c-4ef0-8c27-8641133e23b6" providerId="ADAL" clId="{0EE5E07F-D6E2-AD48-A9CB-7C912F778B50}" dt="2025-03-05T06:46:44.092" v="366" actId="1076"/>
          <ac:picMkLst>
            <pc:docMk/>
            <pc:sldMk cId="69745554" sldId="337"/>
            <ac:picMk id="4" creationId="{268BEBF1-446E-797A-62AC-58CEC27A89A3}"/>
          </ac:picMkLst>
        </pc:picChg>
      </pc:sldChg>
      <pc:sldChg chg="addSp delSp modSp mod">
        <pc:chgData name="Gord Ritchie" userId="66ebe2ba-321c-4ef0-8c27-8641133e23b6" providerId="ADAL" clId="{0EE5E07F-D6E2-AD48-A9CB-7C912F778B50}" dt="2025-03-05T06:43:02.743" v="323" actId="1076"/>
        <pc:sldMkLst>
          <pc:docMk/>
          <pc:sldMk cId="4211216360" sldId="338"/>
        </pc:sldMkLst>
        <pc:picChg chg="del">
          <ac:chgData name="Gord Ritchie" userId="66ebe2ba-321c-4ef0-8c27-8641133e23b6" providerId="ADAL" clId="{0EE5E07F-D6E2-AD48-A9CB-7C912F778B50}" dt="2025-03-05T06:42:30.708" v="319" actId="478"/>
          <ac:picMkLst>
            <pc:docMk/>
            <pc:sldMk cId="4211216360" sldId="338"/>
            <ac:picMk id="3" creationId="{CE1F662D-FDEC-21B6-22DF-5E02DD8BDE92}"/>
          </ac:picMkLst>
        </pc:picChg>
        <pc:picChg chg="add mod">
          <ac:chgData name="Gord Ritchie" userId="66ebe2ba-321c-4ef0-8c27-8641133e23b6" providerId="ADAL" clId="{0EE5E07F-D6E2-AD48-A9CB-7C912F778B50}" dt="2025-03-05T06:43:02.743" v="323" actId="1076"/>
          <ac:picMkLst>
            <pc:docMk/>
            <pc:sldMk cId="4211216360" sldId="338"/>
            <ac:picMk id="4" creationId="{208585B7-A4C2-094D-6383-9345D0486C03}"/>
          </ac:picMkLst>
        </pc:picChg>
      </pc:sldChg>
      <pc:sldChg chg="modSp add mod">
        <pc:chgData name="Gord Ritchie" userId="66ebe2ba-321c-4ef0-8c27-8641133e23b6" providerId="ADAL" clId="{0EE5E07F-D6E2-AD48-A9CB-7C912F778B50}" dt="2025-03-05T06:50:42.416" v="492" actId="27636"/>
        <pc:sldMkLst>
          <pc:docMk/>
          <pc:sldMk cId="3782233977" sldId="339"/>
        </pc:sldMkLst>
        <pc:spChg chg="mod">
          <ac:chgData name="Gord Ritchie" userId="66ebe2ba-321c-4ef0-8c27-8641133e23b6" providerId="ADAL" clId="{0EE5E07F-D6E2-AD48-A9CB-7C912F778B50}" dt="2025-03-05T06:49:38.275" v="381" actId="1076"/>
          <ac:spMkLst>
            <pc:docMk/>
            <pc:sldMk cId="3782233977" sldId="339"/>
            <ac:spMk id="2" creationId="{DE04BD1A-3480-5A80-FEDC-12202A8D6252}"/>
          </ac:spMkLst>
        </pc:spChg>
        <pc:spChg chg="mod">
          <ac:chgData name="Gord Ritchie" userId="66ebe2ba-321c-4ef0-8c27-8641133e23b6" providerId="ADAL" clId="{0EE5E07F-D6E2-AD48-A9CB-7C912F778B50}" dt="2025-03-05T06:50:42.416" v="492" actId="27636"/>
          <ac:spMkLst>
            <pc:docMk/>
            <pc:sldMk cId="3782233977" sldId="339"/>
            <ac:spMk id="4" creationId="{20AECDB1-73A4-DEC8-37FD-077B86430B80}"/>
          </ac:spMkLst>
        </pc:spChg>
      </pc:sldChg>
      <pc:sldChg chg="modSp add mod">
        <pc:chgData name="Gord Ritchie" userId="66ebe2ba-321c-4ef0-8c27-8641133e23b6" providerId="ADAL" clId="{0EE5E07F-D6E2-AD48-A9CB-7C912F778B50}" dt="2025-03-05T06:52:49.136" v="682" actId="27636"/>
        <pc:sldMkLst>
          <pc:docMk/>
          <pc:sldMk cId="105126915" sldId="340"/>
        </pc:sldMkLst>
        <pc:spChg chg="mod">
          <ac:chgData name="Gord Ritchie" userId="66ebe2ba-321c-4ef0-8c27-8641133e23b6" providerId="ADAL" clId="{0EE5E07F-D6E2-AD48-A9CB-7C912F778B50}" dt="2025-03-05T06:51:18.709" v="522" actId="14100"/>
          <ac:spMkLst>
            <pc:docMk/>
            <pc:sldMk cId="105126915" sldId="340"/>
            <ac:spMk id="2" creationId="{E16A373C-25DD-5C10-BB47-D8EB56FF73CF}"/>
          </ac:spMkLst>
        </pc:spChg>
        <pc:spChg chg="mod">
          <ac:chgData name="Gord Ritchie" userId="66ebe2ba-321c-4ef0-8c27-8641133e23b6" providerId="ADAL" clId="{0EE5E07F-D6E2-AD48-A9CB-7C912F778B50}" dt="2025-03-05T06:52:49.136" v="682" actId="27636"/>
          <ac:spMkLst>
            <pc:docMk/>
            <pc:sldMk cId="105126915" sldId="340"/>
            <ac:spMk id="4" creationId="{52ACAD61-B1E7-CC27-C245-515ABD1938F0}"/>
          </ac:spMkLst>
        </pc:spChg>
      </pc:sldChg>
    </pc:docChg>
  </pc:docChgLst>
  <pc:docChgLst>
    <pc:chgData name="Gord Ritchie" userId="66ebe2ba-321c-4ef0-8c27-8641133e23b6" providerId="ADAL" clId="{E1090BEA-BA93-3240-9D58-AE66894F262C}"/>
    <pc:docChg chg="custSel addSld modSld sldOrd">
      <pc:chgData name="Gord Ritchie" userId="66ebe2ba-321c-4ef0-8c27-8641133e23b6" providerId="ADAL" clId="{E1090BEA-BA93-3240-9D58-AE66894F262C}" dt="2024-02-29T16:14:40.182" v="1216" actId="20577"/>
      <pc:docMkLst>
        <pc:docMk/>
      </pc:docMkLst>
      <pc:sldChg chg="ord">
        <pc:chgData name="Gord Ritchie" userId="66ebe2ba-321c-4ef0-8c27-8641133e23b6" providerId="ADAL" clId="{E1090BEA-BA93-3240-9D58-AE66894F262C}" dt="2024-02-27T05:59:23.767" v="1166" actId="20578"/>
        <pc:sldMkLst>
          <pc:docMk/>
          <pc:sldMk cId="628469525" sldId="334"/>
        </pc:sldMkLst>
      </pc:sldChg>
      <pc:sldChg chg="addSp delSp modSp new mod delAnim modAnim">
        <pc:chgData name="Gord Ritchie" userId="66ebe2ba-321c-4ef0-8c27-8641133e23b6" providerId="ADAL" clId="{E1090BEA-BA93-3240-9D58-AE66894F262C}" dt="2024-02-29T16:14:40.182" v="1216" actId="20577"/>
        <pc:sldMkLst>
          <pc:docMk/>
          <pc:sldMk cId="2773424598" sldId="335"/>
        </pc:sldMkLst>
      </pc:sldChg>
      <pc:sldChg chg="delSp modSp add mod ord">
        <pc:chgData name="Gord Ritchie" userId="66ebe2ba-321c-4ef0-8c27-8641133e23b6" providerId="ADAL" clId="{E1090BEA-BA93-3240-9D58-AE66894F262C}" dt="2024-02-27T05:55:58.898" v="1117" actId="20578"/>
        <pc:sldMkLst>
          <pc:docMk/>
          <pc:sldMk cId="3382163462" sldId="336"/>
        </pc:sldMkLst>
      </pc:sldChg>
    </pc:docChg>
  </pc:docChgLst>
  <pc:docChgLst>
    <pc:chgData name="Gord Ritchie" userId="66ebe2ba-321c-4ef0-8c27-8641133e23b6" providerId="ADAL" clId="{D482C917-6C18-6541-AA91-AC475EE7A6C3}"/>
    <pc:docChg chg="undo custSel addSld delSld modSld sldOrd">
      <pc:chgData name="Gord Ritchie" userId="66ebe2ba-321c-4ef0-8c27-8641133e23b6" providerId="ADAL" clId="{D482C917-6C18-6541-AA91-AC475EE7A6C3}" dt="2025-03-05T06:29:23.840" v="461" actId="1076"/>
      <pc:docMkLst>
        <pc:docMk/>
      </pc:docMkLst>
      <pc:sldChg chg="modSp mod">
        <pc:chgData name="Gord Ritchie" userId="66ebe2ba-321c-4ef0-8c27-8641133e23b6" providerId="ADAL" clId="{D482C917-6C18-6541-AA91-AC475EE7A6C3}" dt="2025-03-03T19:22:23.578" v="4" actId="20577"/>
        <pc:sldMkLst>
          <pc:docMk/>
          <pc:sldMk cId="3191056180" sldId="256"/>
        </pc:sldMkLst>
        <pc:spChg chg="mod">
          <ac:chgData name="Gord Ritchie" userId="66ebe2ba-321c-4ef0-8c27-8641133e23b6" providerId="ADAL" clId="{D482C917-6C18-6541-AA91-AC475EE7A6C3}" dt="2025-03-03T19:22:23.578" v="4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">
        <pc:chgData name="Gord Ritchie" userId="66ebe2ba-321c-4ef0-8c27-8641133e23b6" providerId="ADAL" clId="{D482C917-6C18-6541-AA91-AC475EE7A6C3}" dt="2025-03-03T19:22:34.675" v="10" actId="20577"/>
        <pc:sldMkLst>
          <pc:docMk/>
          <pc:sldMk cId="265175880" sldId="261"/>
        </pc:sldMkLst>
        <pc:graphicFrameChg chg="mod">
          <ac:chgData name="Gord Ritchie" userId="66ebe2ba-321c-4ef0-8c27-8641133e23b6" providerId="ADAL" clId="{D482C917-6C18-6541-AA91-AC475EE7A6C3}" dt="2025-03-03T19:22:34.675" v="10" actId="20577"/>
          <ac:graphicFrameMkLst>
            <pc:docMk/>
            <pc:sldMk cId="265175880" sldId="261"/>
            <ac:graphicFrameMk id="5" creationId="{C30E03BD-979C-C279-DF75-3789E2C986EC}"/>
          </ac:graphicFrameMkLst>
        </pc:graphicFrameChg>
      </pc:sldChg>
      <pc:sldChg chg="del">
        <pc:chgData name="Gord Ritchie" userId="66ebe2ba-321c-4ef0-8c27-8641133e23b6" providerId="ADAL" clId="{D482C917-6C18-6541-AA91-AC475EE7A6C3}" dt="2025-03-03T19:28:26.208" v="17" actId="2696"/>
        <pc:sldMkLst>
          <pc:docMk/>
          <pc:sldMk cId="2380260236" sldId="262"/>
        </pc:sldMkLst>
      </pc:sldChg>
      <pc:sldChg chg="addSp delSp modSp mod">
        <pc:chgData name="Gord Ritchie" userId="66ebe2ba-321c-4ef0-8c27-8641133e23b6" providerId="ADAL" clId="{D482C917-6C18-6541-AA91-AC475EE7A6C3}" dt="2025-03-05T06:13:35.859" v="344" actId="20577"/>
        <pc:sldMkLst>
          <pc:docMk/>
          <pc:sldMk cId="1258785907" sldId="263"/>
        </pc:sldMkLst>
        <pc:spChg chg="mod">
          <ac:chgData name="Gord Ritchie" userId="66ebe2ba-321c-4ef0-8c27-8641133e23b6" providerId="ADAL" clId="{D482C917-6C18-6541-AA91-AC475EE7A6C3}" dt="2025-03-05T06:00:48.555" v="187" actId="26606"/>
          <ac:spMkLst>
            <pc:docMk/>
            <pc:sldMk cId="1258785907" sldId="263"/>
            <ac:spMk id="2" creationId="{2D0FFA33-0E21-038B-4EFC-4F7F1B2DB7CF}"/>
          </ac:spMkLst>
        </pc:spChg>
        <pc:spChg chg="mod">
          <ac:chgData name="Gord Ritchie" userId="66ebe2ba-321c-4ef0-8c27-8641133e23b6" providerId="ADAL" clId="{D482C917-6C18-6541-AA91-AC475EE7A6C3}" dt="2025-03-05T06:13:35.859" v="344" actId="20577"/>
          <ac:spMkLst>
            <pc:docMk/>
            <pc:sldMk cId="1258785907" sldId="263"/>
            <ac:spMk id="3" creationId="{31C33891-D60A-4DBF-0E3F-51C540CB7671}"/>
          </ac:spMkLst>
        </pc:spChg>
        <pc:picChg chg="del">
          <ac:chgData name="Gord Ritchie" userId="66ebe2ba-321c-4ef0-8c27-8641133e23b6" providerId="ADAL" clId="{D482C917-6C18-6541-AA91-AC475EE7A6C3}" dt="2025-03-05T06:00:27.182" v="178" actId="478"/>
          <ac:picMkLst>
            <pc:docMk/>
            <pc:sldMk cId="1258785907" sldId="263"/>
            <ac:picMk id="5" creationId="{77172447-A8FC-E2B0-BC7C-2726F5E28478}"/>
          </ac:picMkLst>
        </pc:picChg>
        <pc:picChg chg="add mod ord">
          <ac:chgData name="Gord Ritchie" userId="66ebe2ba-321c-4ef0-8c27-8641133e23b6" providerId="ADAL" clId="{D482C917-6C18-6541-AA91-AC475EE7A6C3}" dt="2025-03-05T06:00:48.555" v="187" actId="26606"/>
          <ac:picMkLst>
            <pc:docMk/>
            <pc:sldMk cId="1258785907" sldId="263"/>
            <ac:picMk id="6" creationId="{81EF134E-6E20-E8E7-E67A-333024D2AAB5}"/>
          </ac:picMkLst>
        </pc:picChg>
      </pc:sldChg>
      <pc:sldChg chg="modSp mod">
        <pc:chgData name="Gord Ritchie" userId="66ebe2ba-321c-4ef0-8c27-8641133e23b6" providerId="ADAL" clId="{D482C917-6C18-6541-AA91-AC475EE7A6C3}" dt="2025-03-05T06:06:48.365" v="240" actId="26606"/>
        <pc:sldMkLst>
          <pc:docMk/>
          <pc:sldMk cId="3468953352" sldId="264"/>
        </pc:sldMkLst>
        <pc:spChg chg="mod">
          <ac:chgData name="Gord Ritchie" userId="66ebe2ba-321c-4ef0-8c27-8641133e23b6" providerId="ADAL" clId="{D482C917-6C18-6541-AA91-AC475EE7A6C3}" dt="2025-03-05T06:06:48.365" v="240" actId="26606"/>
          <ac:spMkLst>
            <pc:docMk/>
            <pc:sldMk cId="3468953352" sldId="264"/>
            <ac:spMk id="2" creationId="{A1A47520-0695-9E04-A777-6C2884EBC396}"/>
          </ac:spMkLst>
        </pc:spChg>
        <pc:picChg chg="mod ord">
          <ac:chgData name="Gord Ritchie" userId="66ebe2ba-321c-4ef0-8c27-8641133e23b6" providerId="ADAL" clId="{D482C917-6C18-6541-AA91-AC475EE7A6C3}" dt="2025-03-05T06:06:48.365" v="240" actId="26606"/>
          <ac:picMkLst>
            <pc:docMk/>
            <pc:sldMk cId="3468953352" sldId="264"/>
            <ac:picMk id="4" creationId="{A5EA304D-6371-87FA-D12E-63B1773D31AB}"/>
          </ac:picMkLst>
        </pc:picChg>
      </pc:sldChg>
      <pc:sldChg chg="addSp delSp modSp mod">
        <pc:chgData name="Gord Ritchie" userId="66ebe2ba-321c-4ef0-8c27-8641133e23b6" providerId="ADAL" clId="{D482C917-6C18-6541-AA91-AC475EE7A6C3}" dt="2025-03-05T06:29:23.840" v="461" actId="1076"/>
        <pc:sldMkLst>
          <pc:docMk/>
          <pc:sldMk cId="1286643566" sldId="266"/>
        </pc:sldMkLst>
        <pc:spChg chg="mod">
          <ac:chgData name="Gord Ritchie" userId="66ebe2ba-321c-4ef0-8c27-8641133e23b6" providerId="ADAL" clId="{D482C917-6C18-6541-AA91-AC475EE7A6C3}" dt="2025-03-05T06:29:12.632" v="459" actId="26606"/>
          <ac:spMkLst>
            <pc:docMk/>
            <pc:sldMk cId="1286643566" sldId="266"/>
            <ac:spMk id="2" creationId="{1B8E3BC0-778A-3902-906F-F37451D4A10B}"/>
          </ac:spMkLst>
        </pc:spChg>
        <pc:spChg chg="mod">
          <ac:chgData name="Gord Ritchie" userId="66ebe2ba-321c-4ef0-8c27-8641133e23b6" providerId="ADAL" clId="{D482C917-6C18-6541-AA91-AC475EE7A6C3}" dt="2025-03-05T06:29:12.632" v="459" actId="26606"/>
          <ac:spMkLst>
            <pc:docMk/>
            <pc:sldMk cId="1286643566" sldId="266"/>
            <ac:spMk id="6" creationId="{2DA93009-F01D-49B2-D938-033366A87164}"/>
          </ac:spMkLst>
        </pc:spChg>
        <pc:picChg chg="add del">
          <ac:chgData name="Gord Ritchie" userId="66ebe2ba-321c-4ef0-8c27-8641133e23b6" providerId="ADAL" clId="{D482C917-6C18-6541-AA91-AC475EE7A6C3}" dt="2025-03-05T06:29:07.243" v="456" actId="478"/>
          <ac:picMkLst>
            <pc:docMk/>
            <pc:sldMk cId="1286643566" sldId="266"/>
            <ac:picMk id="1028" creationId="{F142B110-7DFC-E454-82B4-8BC2DBD875F2}"/>
          </ac:picMkLst>
        </pc:picChg>
        <pc:picChg chg="add del mod">
          <ac:chgData name="Gord Ritchie" userId="66ebe2ba-321c-4ef0-8c27-8641133e23b6" providerId="ADAL" clId="{D482C917-6C18-6541-AA91-AC475EE7A6C3}" dt="2025-03-05T06:29:23.840" v="461" actId="1076"/>
          <ac:picMkLst>
            <pc:docMk/>
            <pc:sldMk cId="1286643566" sldId="266"/>
            <ac:picMk id="2050" creationId="{48CB9071-39F7-6750-96D3-CD9E2FD10A3E}"/>
          </ac:picMkLst>
        </pc:picChg>
      </pc:sldChg>
      <pc:sldChg chg="del">
        <pc:chgData name="Gord Ritchie" userId="66ebe2ba-321c-4ef0-8c27-8641133e23b6" providerId="ADAL" clId="{D482C917-6C18-6541-AA91-AC475EE7A6C3}" dt="2025-03-03T19:39:58.466" v="40" actId="2696"/>
        <pc:sldMkLst>
          <pc:docMk/>
          <pc:sldMk cId="1506165112" sldId="286"/>
        </pc:sldMkLst>
      </pc:sldChg>
      <pc:sldChg chg="del">
        <pc:chgData name="Gord Ritchie" userId="66ebe2ba-321c-4ef0-8c27-8641133e23b6" providerId="ADAL" clId="{D482C917-6C18-6541-AA91-AC475EE7A6C3}" dt="2025-03-03T19:39:57.469" v="39" actId="2696"/>
        <pc:sldMkLst>
          <pc:docMk/>
          <pc:sldMk cId="2430320647" sldId="287"/>
        </pc:sldMkLst>
      </pc:sldChg>
      <pc:sldChg chg="del">
        <pc:chgData name="Gord Ritchie" userId="66ebe2ba-321c-4ef0-8c27-8641133e23b6" providerId="ADAL" clId="{D482C917-6C18-6541-AA91-AC475EE7A6C3}" dt="2025-03-03T19:39:56.010" v="38" actId="2696"/>
        <pc:sldMkLst>
          <pc:docMk/>
          <pc:sldMk cId="638399330" sldId="288"/>
        </pc:sldMkLst>
      </pc:sldChg>
      <pc:sldChg chg="del">
        <pc:chgData name="Gord Ritchie" userId="66ebe2ba-321c-4ef0-8c27-8641133e23b6" providerId="ADAL" clId="{D482C917-6C18-6541-AA91-AC475EE7A6C3}" dt="2025-03-03T19:39:55.161" v="37" actId="2696"/>
        <pc:sldMkLst>
          <pc:docMk/>
          <pc:sldMk cId="2313522026" sldId="289"/>
        </pc:sldMkLst>
      </pc:sldChg>
      <pc:sldChg chg="addSp delSp modSp mod setBg setClrOvrMap">
        <pc:chgData name="Gord Ritchie" userId="66ebe2ba-321c-4ef0-8c27-8641133e23b6" providerId="ADAL" clId="{D482C917-6C18-6541-AA91-AC475EE7A6C3}" dt="2025-03-05T05:49:38.139" v="137" actId="26606"/>
        <pc:sldMkLst>
          <pc:docMk/>
          <pc:sldMk cId="3325144813" sldId="301"/>
        </pc:sldMkLst>
        <pc:spChg chg="mod">
          <ac:chgData name="Gord Ritchie" userId="66ebe2ba-321c-4ef0-8c27-8641133e23b6" providerId="ADAL" clId="{D482C917-6C18-6541-AA91-AC475EE7A6C3}" dt="2025-03-05T05:49:38.139" v="137" actId="26606"/>
          <ac:spMkLst>
            <pc:docMk/>
            <pc:sldMk cId="3325144813" sldId="301"/>
            <ac:spMk id="2" creationId="{5F9E11F0-B8BC-46CD-E0B8-B9EA520F3806}"/>
          </ac:spMkLst>
        </pc:spChg>
        <pc:spChg chg="mod">
          <ac:chgData name="Gord Ritchie" userId="66ebe2ba-321c-4ef0-8c27-8641133e23b6" providerId="ADAL" clId="{D482C917-6C18-6541-AA91-AC475EE7A6C3}" dt="2025-03-05T05:49:38.139" v="137" actId="26606"/>
          <ac:spMkLst>
            <pc:docMk/>
            <pc:sldMk cId="3325144813" sldId="301"/>
            <ac:spMk id="3" creationId="{2CB6565D-7AFE-00AE-AC31-9BF29FDB4573}"/>
          </ac:spMkLst>
        </pc:spChg>
        <pc:spChg chg="add del">
          <ac:chgData name="Gord Ritchie" userId="66ebe2ba-321c-4ef0-8c27-8641133e23b6" providerId="ADAL" clId="{D482C917-6C18-6541-AA91-AC475EE7A6C3}" dt="2025-03-05T05:49:38.135" v="136" actId="26606"/>
          <ac:spMkLst>
            <pc:docMk/>
            <pc:sldMk cId="3325144813" sldId="301"/>
            <ac:spMk id="1031" creationId="{0EF8982E-02F0-4D24-85CB-98DEBCC3226A}"/>
          </ac:spMkLst>
        </pc:spChg>
        <pc:spChg chg="add del">
          <ac:chgData name="Gord Ritchie" userId="66ebe2ba-321c-4ef0-8c27-8641133e23b6" providerId="ADAL" clId="{D482C917-6C18-6541-AA91-AC475EE7A6C3}" dt="2025-03-05T05:49:38.135" v="136" actId="26606"/>
          <ac:spMkLst>
            <pc:docMk/>
            <pc:sldMk cId="3325144813" sldId="301"/>
            <ac:spMk id="1033" creationId="{2CB72970-2D5B-4516-9F76-B1220A77B6AB}"/>
          </ac:spMkLst>
        </pc:spChg>
        <pc:picChg chg="add del">
          <ac:chgData name="Gord Ritchie" userId="66ebe2ba-321c-4ef0-8c27-8641133e23b6" providerId="ADAL" clId="{D482C917-6C18-6541-AA91-AC475EE7A6C3}" dt="2025-03-05T05:49:33.736" v="134" actId="478"/>
          <ac:picMkLst>
            <pc:docMk/>
            <pc:sldMk cId="3325144813" sldId="301"/>
            <ac:picMk id="4" creationId="{21DD275C-5B78-5EE0-0303-B5C8801A8978}"/>
          </ac:picMkLst>
        </pc:picChg>
        <pc:picChg chg="add del mod">
          <ac:chgData name="Gord Ritchie" userId="66ebe2ba-321c-4ef0-8c27-8641133e23b6" providerId="ADAL" clId="{D482C917-6C18-6541-AA91-AC475EE7A6C3}" dt="2025-03-05T05:49:38.139" v="137" actId="26606"/>
          <ac:picMkLst>
            <pc:docMk/>
            <pc:sldMk cId="3325144813" sldId="301"/>
            <ac:picMk id="1026" creationId="{48FADDAB-6111-E120-010F-1A0DA36B30B9}"/>
          </ac:picMkLst>
        </pc:picChg>
      </pc:sldChg>
      <pc:sldChg chg="addSp delSp modSp mod ord">
        <pc:chgData name="Gord Ritchie" userId="66ebe2ba-321c-4ef0-8c27-8641133e23b6" providerId="ADAL" clId="{D482C917-6C18-6541-AA91-AC475EE7A6C3}" dt="2025-03-05T05:56:18.908" v="172" actId="20578"/>
        <pc:sldMkLst>
          <pc:docMk/>
          <pc:sldMk cId="3724434030" sldId="307"/>
        </pc:sldMkLst>
        <pc:spChg chg="del">
          <ac:chgData name="Gord Ritchie" userId="66ebe2ba-321c-4ef0-8c27-8641133e23b6" providerId="ADAL" clId="{D482C917-6C18-6541-AA91-AC475EE7A6C3}" dt="2025-03-05T05:52:06.666" v="141" actId="478"/>
          <ac:spMkLst>
            <pc:docMk/>
            <pc:sldMk cId="3724434030" sldId="307"/>
            <ac:spMk id="5" creationId="{47662393-3F9A-C9D3-74C7-1675A40FC205}"/>
          </ac:spMkLst>
        </pc:spChg>
        <pc:spChg chg="del">
          <ac:chgData name="Gord Ritchie" userId="66ebe2ba-321c-4ef0-8c27-8641133e23b6" providerId="ADAL" clId="{D482C917-6C18-6541-AA91-AC475EE7A6C3}" dt="2025-03-05T05:52:07.606" v="142" actId="478"/>
          <ac:spMkLst>
            <pc:docMk/>
            <pc:sldMk cId="3724434030" sldId="307"/>
            <ac:spMk id="8" creationId="{BEF2ED71-43D4-9F1F-D739-8097E1DFB796}"/>
          </ac:spMkLst>
        </pc:spChg>
        <pc:spChg chg="del mod">
          <ac:chgData name="Gord Ritchie" userId="66ebe2ba-321c-4ef0-8c27-8641133e23b6" providerId="ADAL" clId="{D482C917-6C18-6541-AA91-AC475EE7A6C3}" dt="2025-03-05T05:52:12.774" v="145" actId="478"/>
          <ac:spMkLst>
            <pc:docMk/>
            <pc:sldMk cId="3724434030" sldId="307"/>
            <ac:spMk id="9" creationId="{D5B31BC8-0496-8BCC-89F6-EF4D71E30CB1}"/>
          </ac:spMkLst>
        </pc:spChg>
        <pc:spChg chg="mod">
          <ac:chgData name="Gord Ritchie" userId="66ebe2ba-321c-4ef0-8c27-8641133e23b6" providerId="ADAL" clId="{D482C917-6C18-6541-AA91-AC475EE7A6C3}" dt="2025-03-05T05:52:22.889" v="149" actId="20577"/>
          <ac:spMkLst>
            <pc:docMk/>
            <pc:sldMk cId="3724434030" sldId="307"/>
            <ac:spMk id="10" creationId="{74D751FE-F8E8-171A-9930-3B3BCD74BDD0}"/>
          </ac:spMkLst>
        </pc:spChg>
        <pc:picChg chg="add mod">
          <ac:chgData name="Gord Ritchie" userId="66ebe2ba-321c-4ef0-8c27-8641133e23b6" providerId="ADAL" clId="{D482C917-6C18-6541-AA91-AC475EE7A6C3}" dt="2025-03-05T05:52:34.529" v="152" actId="14100"/>
          <ac:picMkLst>
            <pc:docMk/>
            <pc:sldMk cId="3724434030" sldId="307"/>
            <ac:picMk id="3" creationId="{B8ABD0F3-0173-22FD-6836-E00F38E761EF}"/>
          </ac:picMkLst>
        </pc:picChg>
      </pc:sldChg>
      <pc:sldChg chg="addSp delSp modSp mod setBg setClrOvrMap">
        <pc:chgData name="Gord Ritchie" userId="66ebe2ba-321c-4ef0-8c27-8641133e23b6" providerId="ADAL" clId="{D482C917-6C18-6541-AA91-AC475EE7A6C3}" dt="2025-03-05T05:40:47.393" v="109" actId="1076"/>
        <pc:sldMkLst>
          <pc:docMk/>
          <pc:sldMk cId="2874186196" sldId="316"/>
        </pc:sldMkLst>
        <pc:spChg chg="mod">
          <ac:chgData name="Gord Ritchie" userId="66ebe2ba-321c-4ef0-8c27-8641133e23b6" providerId="ADAL" clId="{D482C917-6C18-6541-AA91-AC475EE7A6C3}" dt="2025-03-05T05:40:36.119" v="106" actId="26606"/>
          <ac:spMkLst>
            <pc:docMk/>
            <pc:sldMk cId="2874186196" sldId="316"/>
            <ac:spMk id="2" creationId="{CC937EAD-433A-E0BC-785F-160A87328E39}"/>
          </ac:spMkLst>
        </pc:spChg>
        <pc:spChg chg="add del">
          <ac:chgData name="Gord Ritchie" userId="66ebe2ba-321c-4ef0-8c27-8641133e23b6" providerId="ADAL" clId="{D482C917-6C18-6541-AA91-AC475EE7A6C3}" dt="2025-03-05T05:40:36.119" v="106" actId="26606"/>
          <ac:spMkLst>
            <pc:docMk/>
            <pc:sldMk cId="2874186196" sldId="316"/>
            <ac:spMk id="9" creationId="{806ABAF8-A5F0-4E99-AB6D-67BFBB982B2B}"/>
          </ac:spMkLst>
        </pc:spChg>
        <pc:spChg chg="add del">
          <ac:chgData name="Gord Ritchie" userId="66ebe2ba-321c-4ef0-8c27-8641133e23b6" providerId="ADAL" clId="{D482C917-6C18-6541-AA91-AC475EE7A6C3}" dt="2025-03-05T05:40:36.119" v="106" actId="26606"/>
          <ac:spMkLst>
            <pc:docMk/>
            <pc:sldMk cId="2874186196" sldId="316"/>
            <ac:spMk id="11" creationId="{5F7833E7-6A14-4F78-A2DD-5640A4F6C273}"/>
          </ac:spMkLst>
        </pc:spChg>
        <pc:picChg chg="add mod">
          <ac:chgData name="Gord Ritchie" userId="66ebe2ba-321c-4ef0-8c27-8641133e23b6" providerId="ADAL" clId="{D482C917-6C18-6541-AA91-AC475EE7A6C3}" dt="2025-03-05T05:40:47.393" v="109" actId="1076"/>
          <ac:picMkLst>
            <pc:docMk/>
            <pc:sldMk cId="2874186196" sldId="316"/>
            <ac:picMk id="4" creationId="{B3C3E819-4911-9A03-6A84-F50F220CD6B0}"/>
          </ac:picMkLst>
        </pc:picChg>
        <pc:picChg chg="del">
          <ac:chgData name="Gord Ritchie" userId="66ebe2ba-321c-4ef0-8c27-8641133e23b6" providerId="ADAL" clId="{D482C917-6C18-6541-AA91-AC475EE7A6C3}" dt="2025-03-05T05:40:30.088" v="104" actId="478"/>
          <ac:picMkLst>
            <pc:docMk/>
            <pc:sldMk cId="2874186196" sldId="316"/>
            <ac:picMk id="5" creationId="{16C14B2C-B70F-8772-BFC9-157D7EEF65F6}"/>
          </ac:picMkLst>
        </pc:picChg>
      </pc:sldChg>
      <pc:sldChg chg="addSp delSp modSp mod">
        <pc:chgData name="Gord Ritchie" userId="66ebe2ba-321c-4ef0-8c27-8641133e23b6" providerId="ADAL" clId="{D482C917-6C18-6541-AA91-AC475EE7A6C3}" dt="2025-03-05T05:41:52.677" v="117" actId="1076"/>
        <pc:sldMkLst>
          <pc:docMk/>
          <pc:sldMk cId="115438998" sldId="317"/>
        </pc:sldMkLst>
        <pc:picChg chg="del mod">
          <ac:chgData name="Gord Ritchie" userId="66ebe2ba-321c-4ef0-8c27-8641133e23b6" providerId="ADAL" clId="{D482C917-6C18-6541-AA91-AC475EE7A6C3}" dt="2025-03-05T05:41:36.464" v="113" actId="478"/>
          <ac:picMkLst>
            <pc:docMk/>
            <pc:sldMk cId="115438998" sldId="317"/>
            <ac:picMk id="4" creationId="{8242BB62-4E76-EEB0-D07E-5332B56BA468}"/>
          </ac:picMkLst>
        </pc:picChg>
        <pc:picChg chg="add mod">
          <ac:chgData name="Gord Ritchie" userId="66ebe2ba-321c-4ef0-8c27-8641133e23b6" providerId="ADAL" clId="{D482C917-6C18-6541-AA91-AC475EE7A6C3}" dt="2025-03-05T05:41:52.677" v="117" actId="1076"/>
          <ac:picMkLst>
            <pc:docMk/>
            <pc:sldMk cId="115438998" sldId="317"/>
            <ac:picMk id="5" creationId="{6C7C9941-F604-849C-B38B-71AFE58668DB}"/>
          </ac:picMkLst>
        </pc:picChg>
      </pc:sldChg>
      <pc:sldChg chg="del">
        <pc:chgData name="Gord Ritchie" userId="66ebe2ba-321c-4ef0-8c27-8641133e23b6" providerId="ADAL" clId="{D482C917-6C18-6541-AA91-AC475EE7A6C3}" dt="2025-03-03T19:26:45.239" v="14" actId="2696"/>
        <pc:sldMkLst>
          <pc:docMk/>
          <pc:sldMk cId="81169744" sldId="318"/>
        </pc:sldMkLst>
      </pc:sldChg>
      <pc:sldChg chg="addSp delSp modSp mod">
        <pc:chgData name="Gord Ritchie" userId="66ebe2ba-321c-4ef0-8c27-8641133e23b6" providerId="ADAL" clId="{D482C917-6C18-6541-AA91-AC475EE7A6C3}" dt="2025-03-05T05:45:19.467" v="130" actId="26606"/>
        <pc:sldMkLst>
          <pc:docMk/>
          <pc:sldMk cId="3292259153" sldId="320"/>
        </pc:sldMkLst>
        <pc:spChg chg="mod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2" creationId="{0BFB8A20-2B28-CDB7-BB9B-6A3E38559639}"/>
          </ac:spMkLst>
        </pc:spChg>
        <pc:spChg chg="mod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3" creationId="{80CA708E-F4E1-F8A6-9284-59436C713341}"/>
          </ac:spMkLst>
        </pc:spChg>
        <pc:spChg chg="del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10" creationId="{D8775025-7ECB-4458-BBCE-0F67B8B23515}"/>
          </ac:spMkLst>
        </pc:spChg>
        <pc:spChg chg="del">
          <ac:chgData name="Gord Ritchie" userId="66ebe2ba-321c-4ef0-8c27-8641133e23b6" providerId="ADAL" clId="{D482C917-6C18-6541-AA91-AC475EE7A6C3}" dt="2025-03-05T05:43:11.303" v="125" actId="26606"/>
          <ac:spMkLst>
            <pc:docMk/>
            <pc:sldMk cId="3292259153" sldId="320"/>
            <ac:spMk id="12" creationId="{DC1507B9-61AE-4D79-BA04-EF381B54EB79}"/>
          </ac:spMkLst>
        </pc:spChg>
        <pc:spChg chg="add del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17" creationId="{0EF8982E-02F0-4D24-85CB-98DEBCC3226A}"/>
          </ac:spMkLst>
        </pc:spChg>
        <pc:spChg chg="add del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19" creationId="{2CB72970-2D5B-4516-9F76-B1220A77B6AB}"/>
          </ac:spMkLst>
        </pc:spChg>
        <pc:spChg chg="add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24" creationId="{0EF8982E-02F0-4D24-85CB-98DEBCC3226A}"/>
          </ac:spMkLst>
        </pc:spChg>
        <pc:spChg chg="add">
          <ac:chgData name="Gord Ritchie" userId="66ebe2ba-321c-4ef0-8c27-8641133e23b6" providerId="ADAL" clId="{D482C917-6C18-6541-AA91-AC475EE7A6C3}" dt="2025-03-05T05:45:19.467" v="130" actId="26606"/>
          <ac:spMkLst>
            <pc:docMk/>
            <pc:sldMk cId="3292259153" sldId="320"/>
            <ac:spMk id="26" creationId="{2CB72970-2D5B-4516-9F76-B1220A77B6AB}"/>
          </ac:spMkLst>
        </pc:spChg>
        <pc:picChg chg="del mod">
          <ac:chgData name="Gord Ritchie" userId="66ebe2ba-321c-4ef0-8c27-8641133e23b6" providerId="ADAL" clId="{D482C917-6C18-6541-AA91-AC475EE7A6C3}" dt="2025-03-05T05:45:16.870" v="129" actId="478"/>
          <ac:picMkLst>
            <pc:docMk/>
            <pc:sldMk cId="3292259153" sldId="320"/>
            <ac:picMk id="5" creationId="{941CCBC9-FCBD-0C06-6D43-A5BA60F6A12A}"/>
          </ac:picMkLst>
        </pc:picChg>
        <pc:picChg chg="add mod">
          <ac:chgData name="Gord Ritchie" userId="66ebe2ba-321c-4ef0-8c27-8641133e23b6" providerId="ADAL" clId="{D482C917-6C18-6541-AA91-AC475EE7A6C3}" dt="2025-03-05T05:45:19.467" v="130" actId="26606"/>
          <ac:picMkLst>
            <pc:docMk/>
            <pc:sldMk cId="3292259153" sldId="320"/>
            <ac:picMk id="6" creationId="{9A3639A4-6097-16D4-0F11-A29DF1FF40C3}"/>
          </ac:picMkLst>
        </pc:picChg>
      </pc:sldChg>
      <pc:sldChg chg="del">
        <pc:chgData name="Gord Ritchie" userId="66ebe2ba-321c-4ef0-8c27-8641133e23b6" providerId="ADAL" clId="{D482C917-6C18-6541-AA91-AC475EE7A6C3}" dt="2025-03-05T05:56:24.523" v="173" actId="2696"/>
        <pc:sldMkLst>
          <pc:docMk/>
          <pc:sldMk cId="1928587066" sldId="325"/>
        </pc:sldMkLst>
      </pc:sldChg>
      <pc:sldChg chg="addSp delSp modSp mod">
        <pc:chgData name="Gord Ritchie" userId="66ebe2ba-321c-4ef0-8c27-8641133e23b6" providerId="ADAL" clId="{D482C917-6C18-6541-AA91-AC475EE7A6C3}" dt="2025-03-05T06:11:03.396" v="295" actId="478"/>
        <pc:sldMkLst>
          <pc:docMk/>
          <pc:sldMk cId="1002566858" sldId="326"/>
        </pc:sldMkLst>
        <pc:picChg chg="add del mod">
          <ac:chgData name="Gord Ritchie" userId="66ebe2ba-321c-4ef0-8c27-8641133e23b6" providerId="ADAL" clId="{D482C917-6C18-6541-AA91-AC475EE7A6C3}" dt="2025-03-05T06:11:03.396" v="295" actId="478"/>
          <ac:picMkLst>
            <pc:docMk/>
            <pc:sldMk cId="1002566858" sldId="326"/>
            <ac:picMk id="5" creationId="{01ACA0B3-473C-70CE-6B31-036B5E8D9704}"/>
          </ac:picMkLst>
        </pc:picChg>
      </pc:sldChg>
      <pc:sldChg chg="addSp delSp modSp mod setBg">
        <pc:chgData name="Gord Ritchie" userId="66ebe2ba-321c-4ef0-8c27-8641133e23b6" providerId="ADAL" clId="{D482C917-6C18-6541-AA91-AC475EE7A6C3}" dt="2025-03-05T06:27:16.576" v="452" actId="1076"/>
        <pc:sldMkLst>
          <pc:docMk/>
          <pc:sldMk cId="3494000444" sldId="327"/>
        </pc:sldMkLst>
        <pc:spChg chg="del mod ord">
          <ac:chgData name="Gord Ritchie" userId="66ebe2ba-321c-4ef0-8c27-8641133e23b6" providerId="ADAL" clId="{D482C917-6C18-6541-AA91-AC475EE7A6C3}" dt="2025-03-05T06:17:00.687" v="347" actId="478"/>
          <ac:spMkLst>
            <pc:docMk/>
            <pc:sldMk cId="3494000444" sldId="327"/>
            <ac:spMk id="5" creationId="{BAB738BE-5B20-3467-B746-6FEE1ED392E1}"/>
          </ac:spMkLst>
        </pc:spChg>
        <pc:spChg chg="mod">
          <ac:chgData name="Gord Ritchie" userId="66ebe2ba-321c-4ef0-8c27-8641133e23b6" providerId="ADAL" clId="{D482C917-6C18-6541-AA91-AC475EE7A6C3}" dt="2025-03-05T06:26:21.877" v="441" actId="1076"/>
          <ac:spMkLst>
            <pc:docMk/>
            <pc:sldMk cId="3494000444" sldId="327"/>
            <ac:spMk id="7" creationId="{24AE4F2D-48C6-1041-2B4E-AB4523E00B97}"/>
          </ac:spMkLst>
        </pc:spChg>
        <pc:picChg chg="add del mod">
          <ac:chgData name="Gord Ritchie" userId="66ebe2ba-321c-4ef0-8c27-8641133e23b6" providerId="ADAL" clId="{D482C917-6C18-6541-AA91-AC475EE7A6C3}" dt="2025-03-05T06:16:58.249" v="346" actId="478"/>
          <ac:picMkLst>
            <pc:docMk/>
            <pc:sldMk cId="3494000444" sldId="327"/>
            <ac:picMk id="3" creationId="{D23CCA9C-290E-0C33-A29B-6A5CC914C263}"/>
          </ac:picMkLst>
        </pc:picChg>
        <pc:picChg chg="add mod">
          <ac:chgData name="Gord Ritchie" userId="66ebe2ba-321c-4ef0-8c27-8641133e23b6" providerId="ADAL" clId="{D482C917-6C18-6541-AA91-AC475EE7A6C3}" dt="2025-03-05T06:23:55.209" v="407" actId="1440"/>
          <ac:picMkLst>
            <pc:docMk/>
            <pc:sldMk cId="3494000444" sldId="327"/>
            <ac:picMk id="4" creationId="{B4E106A5-AEEF-1283-D2C8-0FF05C9D0DC5}"/>
          </ac:picMkLst>
        </pc:picChg>
        <pc:picChg chg="add mod">
          <ac:chgData name="Gord Ritchie" userId="66ebe2ba-321c-4ef0-8c27-8641133e23b6" providerId="ADAL" clId="{D482C917-6C18-6541-AA91-AC475EE7A6C3}" dt="2025-03-05T06:27:13.093" v="451" actId="1076"/>
          <ac:picMkLst>
            <pc:docMk/>
            <pc:sldMk cId="3494000444" sldId="327"/>
            <ac:picMk id="6" creationId="{E0C080EE-209A-D005-846D-05A0DCF2C769}"/>
          </ac:picMkLst>
        </pc:picChg>
        <pc:picChg chg="add mod">
          <ac:chgData name="Gord Ritchie" userId="66ebe2ba-321c-4ef0-8c27-8641133e23b6" providerId="ADAL" clId="{D482C917-6C18-6541-AA91-AC475EE7A6C3}" dt="2025-03-05T06:26:03.372" v="438" actId="1076"/>
          <ac:picMkLst>
            <pc:docMk/>
            <pc:sldMk cId="3494000444" sldId="327"/>
            <ac:picMk id="8" creationId="{61F5911C-CDA2-6EAC-8E3C-BBC97BDEB5FE}"/>
          </ac:picMkLst>
        </pc:picChg>
        <pc:picChg chg="add mod">
          <ac:chgData name="Gord Ritchie" userId="66ebe2ba-321c-4ef0-8c27-8641133e23b6" providerId="ADAL" clId="{D482C917-6C18-6541-AA91-AC475EE7A6C3}" dt="2025-03-05T06:26:39.459" v="445" actId="1076"/>
          <ac:picMkLst>
            <pc:docMk/>
            <pc:sldMk cId="3494000444" sldId="327"/>
            <ac:picMk id="9" creationId="{98BEF8A1-2993-1F1E-0EB9-4C69997789FE}"/>
          </ac:picMkLst>
        </pc:picChg>
        <pc:picChg chg="add mod">
          <ac:chgData name="Gord Ritchie" userId="66ebe2ba-321c-4ef0-8c27-8641133e23b6" providerId="ADAL" clId="{D482C917-6C18-6541-AA91-AC475EE7A6C3}" dt="2025-03-05T06:25:09.910" v="424" actId="1076"/>
          <ac:picMkLst>
            <pc:docMk/>
            <pc:sldMk cId="3494000444" sldId="327"/>
            <ac:picMk id="10" creationId="{8AE6B5BF-13A4-CD80-CD3E-523350C5ED02}"/>
          </ac:picMkLst>
        </pc:picChg>
        <pc:picChg chg="add mod">
          <ac:chgData name="Gord Ritchie" userId="66ebe2ba-321c-4ef0-8c27-8641133e23b6" providerId="ADAL" clId="{D482C917-6C18-6541-AA91-AC475EE7A6C3}" dt="2025-03-05T06:24:57.700" v="421" actId="166"/>
          <ac:picMkLst>
            <pc:docMk/>
            <pc:sldMk cId="3494000444" sldId="327"/>
            <ac:picMk id="11" creationId="{BFE2C39E-EB83-0A69-C671-498A4A8C5143}"/>
          </ac:picMkLst>
        </pc:picChg>
        <pc:picChg chg="add mod">
          <ac:chgData name="Gord Ritchie" userId="66ebe2ba-321c-4ef0-8c27-8641133e23b6" providerId="ADAL" clId="{D482C917-6C18-6541-AA91-AC475EE7A6C3}" dt="2025-03-05T06:26:30.927" v="443" actId="1076"/>
          <ac:picMkLst>
            <pc:docMk/>
            <pc:sldMk cId="3494000444" sldId="327"/>
            <ac:picMk id="12" creationId="{D530DA28-D7CF-F91D-A451-CD8D77F416E3}"/>
          </ac:picMkLst>
        </pc:picChg>
        <pc:picChg chg="add mod">
          <ac:chgData name="Gord Ritchie" userId="66ebe2ba-321c-4ef0-8c27-8641133e23b6" providerId="ADAL" clId="{D482C917-6C18-6541-AA91-AC475EE7A6C3}" dt="2025-03-05T06:26:10.193" v="440" actId="1076"/>
          <ac:picMkLst>
            <pc:docMk/>
            <pc:sldMk cId="3494000444" sldId="327"/>
            <ac:picMk id="13" creationId="{AAD3B71B-4D67-42D8-A55B-B01F22B14440}"/>
          </ac:picMkLst>
        </pc:picChg>
        <pc:picChg chg="add del mod">
          <ac:chgData name="Gord Ritchie" userId="66ebe2ba-321c-4ef0-8c27-8641133e23b6" providerId="ADAL" clId="{D482C917-6C18-6541-AA91-AC475EE7A6C3}" dt="2025-03-05T06:26:59.360" v="448" actId="478"/>
          <ac:picMkLst>
            <pc:docMk/>
            <pc:sldMk cId="3494000444" sldId="327"/>
            <ac:picMk id="14" creationId="{346BB68D-F34E-A63A-747A-DA029FDE022B}"/>
          </ac:picMkLst>
        </pc:picChg>
        <pc:picChg chg="add mod">
          <ac:chgData name="Gord Ritchie" userId="66ebe2ba-321c-4ef0-8c27-8641133e23b6" providerId="ADAL" clId="{D482C917-6C18-6541-AA91-AC475EE7A6C3}" dt="2025-03-05T06:25:38.310" v="431" actId="1076"/>
          <ac:picMkLst>
            <pc:docMk/>
            <pc:sldMk cId="3494000444" sldId="327"/>
            <ac:picMk id="16" creationId="{DDA71E70-F13F-ACE8-9191-2850BA7B319C}"/>
          </ac:picMkLst>
        </pc:picChg>
        <pc:picChg chg="add del mod">
          <ac:chgData name="Gord Ritchie" userId="66ebe2ba-321c-4ef0-8c27-8641133e23b6" providerId="ADAL" clId="{D482C917-6C18-6541-AA91-AC475EE7A6C3}" dt="2025-03-05T06:24:03.192" v="410" actId="478"/>
          <ac:picMkLst>
            <pc:docMk/>
            <pc:sldMk cId="3494000444" sldId="327"/>
            <ac:picMk id="18" creationId="{8F861C45-8D50-1105-A36C-0B01D7E105C8}"/>
          </ac:picMkLst>
        </pc:picChg>
        <pc:picChg chg="add mod">
          <ac:chgData name="Gord Ritchie" userId="66ebe2ba-321c-4ef0-8c27-8641133e23b6" providerId="ADAL" clId="{D482C917-6C18-6541-AA91-AC475EE7A6C3}" dt="2025-03-05T06:27:03.093" v="449" actId="1076"/>
          <ac:picMkLst>
            <pc:docMk/>
            <pc:sldMk cId="3494000444" sldId="327"/>
            <ac:picMk id="20" creationId="{D0327ABE-4F42-465E-4B11-6AC9DB4EB3DD}"/>
          </ac:picMkLst>
        </pc:picChg>
        <pc:picChg chg="add del mod">
          <ac:chgData name="Gord Ritchie" userId="66ebe2ba-321c-4ef0-8c27-8641133e23b6" providerId="ADAL" clId="{D482C917-6C18-6541-AA91-AC475EE7A6C3}" dt="2025-03-05T06:25:24.107" v="427" actId="478"/>
          <ac:picMkLst>
            <pc:docMk/>
            <pc:sldMk cId="3494000444" sldId="327"/>
            <ac:picMk id="22" creationId="{5EEF33A5-F9CB-47C5-1E07-1903EA5638CD}"/>
          </ac:picMkLst>
        </pc:picChg>
        <pc:picChg chg="add mod">
          <ac:chgData name="Gord Ritchie" userId="66ebe2ba-321c-4ef0-8c27-8641133e23b6" providerId="ADAL" clId="{D482C917-6C18-6541-AA91-AC475EE7A6C3}" dt="2025-03-05T06:25:13.076" v="425" actId="1076"/>
          <ac:picMkLst>
            <pc:docMk/>
            <pc:sldMk cId="3494000444" sldId="327"/>
            <ac:picMk id="24" creationId="{38F4F1C5-7D04-9BCA-0384-453BA31651F0}"/>
          </ac:picMkLst>
        </pc:picChg>
        <pc:picChg chg="add mod">
          <ac:chgData name="Gord Ritchie" userId="66ebe2ba-321c-4ef0-8c27-8641133e23b6" providerId="ADAL" clId="{D482C917-6C18-6541-AA91-AC475EE7A6C3}" dt="2025-03-05T06:26:45.076" v="446" actId="1076"/>
          <ac:picMkLst>
            <pc:docMk/>
            <pc:sldMk cId="3494000444" sldId="327"/>
            <ac:picMk id="26" creationId="{6F1F4104-608A-F9E5-5271-F7CC2ACF2F5F}"/>
          </ac:picMkLst>
        </pc:picChg>
        <pc:picChg chg="add mod">
          <ac:chgData name="Gord Ritchie" userId="66ebe2ba-321c-4ef0-8c27-8641133e23b6" providerId="ADAL" clId="{D482C917-6C18-6541-AA91-AC475EE7A6C3}" dt="2025-03-05T06:27:16.576" v="452" actId="1076"/>
          <ac:picMkLst>
            <pc:docMk/>
            <pc:sldMk cId="3494000444" sldId="327"/>
            <ac:picMk id="28" creationId="{276F2A5A-F675-FB74-4946-ECEAB48ECBB8}"/>
          </ac:picMkLst>
        </pc:picChg>
      </pc:sldChg>
      <pc:sldChg chg="addSp delSp modSp mod setBg">
        <pc:chgData name="Gord Ritchie" userId="66ebe2ba-321c-4ef0-8c27-8641133e23b6" providerId="ADAL" clId="{D482C917-6C18-6541-AA91-AC475EE7A6C3}" dt="2025-03-05T06:14:09.310" v="345" actId="2085"/>
        <pc:sldMkLst>
          <pc:docMk/>
          <pc:sldMk cId="1633659262" sldId="329"/>
        </pc:sldMkLst>
        <pc:spChg chg="mod">
          <ac:chgData name="Gord Ritchie" userId="66ebe2ba-321c-4ef0-8c27-8641133e23b6" providerId="ADAL" clId="{D482C917-6C18-6541-AA91-AC475EE7A6C3}" dt="2025-03-05T06:04:43.194" v="208" actId="26606"/>
          <ac:spMkLst>
            <pc:docMk/>
            <pc:sldMk cId="1633659262" sldId="329"/>
            <ac:spMk id="2" creationId="{B7A50149-32DE-767D-D65B-AD63DD6B930D}"/>
          </ac:spMkLst>
        </pc:spChg>
        <pc:spChg chg="del">
          <ac:chgData name="Gord Ritchie" userId="66ebe2ba-321c-4ef0-8c27-8641133e23b6" providerId="ADAL" clId="{D482C917-6C18-6541-AA91-AC475EE7A6C3}" dt="2025-03-05T06:04:02.810" v="199" actId="26606"/>
          <ac:spMkLst>
            <pc:docMk/>
            <pc:sldMk cId="1633659262" sldId="329"/>
            <ac:spMk id="3" creationId="{2977F4D3-162F-0F76-4544-1F28BFC8B09E}"/>
          </ac:spMkLst>
        </pc:spChg>
        <pc:spChg chg="add del mod">
          <ac:chgData name="Gord Ritchie" userId="66ebe2ba-321c-4ef0-8c27-8641133e23b6" providerId="ADAL" clId="{D482C917-6C18-6541-AA91-AC475EE7A6C3}" dt="2025-03-05T06:04:26.389" v="203" actId="478"/>
          <ac:spMkLst>
            <pc:docMk/>
            <pc:sldMk cId="1633659262" sldId="329"/>
            <ac:spMk id="6" creationId="{F6AA96C6-3485-95D0-929D-4F5126949F49}"/>
          </ac:spMkLst>
        </pc:spChg>
        <pc:spChg chg="add del">
          <ac:chgData name="Gord Ritchie" userId="66ebe2ba-321c-4ef0-8c27-8641133e23b6" providerId="ADAL" clId="{D482C917-6C18-6541-AA91-AC475EE7A6C3}" dt="2025-03-05T06:04:43.194" v="208" actId="26606"/>
          <ac:spMkLst>
            <pc:docMk/>
            <pc:sldMk cId="1633659262" sldId="329"/>
            <ac:spMk id="9" creationId="{7E475056-B0EB-44BE-8568-61ABEFB2E99D}"/>
          </ac:spMkLst>
        </pc:spChg>
        <pc:spChg chg="add mod">
          <ac:chgData name="Gord Ritchie" userId="66ebe2ba-321c-4ef0-8c27-8641133e23b6" providerId="ADAL" clId="{D482C917-6C18-6541-AA91-AC475EE7A6C3}" dt="2025-03-05T06:14:09.310" v="345" actId="2085"/>
          <ac:spMkLst>
            <pc:docMk/>
            <pc:sldMk cId="1633659262" sldId="329"/>
            <ac:spMk id="10" creationId="{05F994EA-2C83-AEF8-98BC-B774CF45C18B}"/>
          </ac:spMkLst>
        </pc:spChg>
        <pc:spChg chg="add del">
          <ac:chgData name="Gord Ritchie" userId="66ebe2ba-321c-4ef0-8c27-8641133e23b6" providerId="ADAL" clId="{D482C917-6C18-6541-AA91-AC475EE7A6C3}" dt="2025-03-05T06:04:43.194" v="208" actId="26606"/>
          <ac:spMkLst>
            <pc:docMk/>
            <pc:sldMk cId="1633659262" sldId="329"/>
            <ac:spMk id="13" creationId="{E82ABBDC-7A44-4AE8-A04F-B5495481B9F2}"/>
          </ac:spMkLst>
        </pc:spChg>
        <pc:graphicFrameChg chg="add del mod">
          <ac:chgData name="Gord Ritchie" userId="66ebe2ba-321c-4ef0-8c27-8641133e23b6" providerId="ADAL" clId="{D482C917-6C18-6541-AA91-AC475EE7A6C3}" dt="2025-03-05T06:04:23.867" v="202" actId="478"/>
          <ac:graphicFrameMkLst>
            <pc:docMk/>
            <pc:sldMk cId="1633659262" sldId="329"/>
            <ac:graphicFrameMk id="5" creationId="{3DA580B8-0127-475F-576D-2B1C150DED71}"/>
          </ac:graphicFrameMkLst>
        </pc:graphicFrameChg>
        <pc:picChg chg="add del mod">
          <ac:chgData name="Gord Ritchie" userId="66ebe2ba-321c-4ef0-8c27-8641133e23b6" providerId="ADAL" clId="{D482C917-6C18-6541-AA91-AC475EE7A6C3}" dt="2025-03-05T06:04:53.970" v="211" actId="478"/>
          <ac:picMkLst>
            <pc:docMk/>
            <pc:sldMk cId="1633659262" sldId="329"/>
            <ac:picMk id="8" creationId="{0578B6C1-BDA5-3067-B9E1-A077CEB2A2CA}"/>
          </ac:picMkLst>
        </pc:picChg>
        <pc:picChg chg="add mod">
          <ac:chgData name="Gord Ritchie" userId="66ebe2ba-321c-4ef0-8c27-8641133e23b6" providerId="ADAL" clId="{D482C917-6C18-6541-AA91-AC475EE7A6C3}" dt="2025-03-05T06:06:34.253" v="239" actId="1036"/>
          <ac:picMkLst>
            <pc:docMk/>
            <pc:sldMk cId="1633659262" sldId="329"/>
            <ac:picMk id="12" creationId="{940AD361-A1F3-D10B-9BB4-031A19C09EE9}"/>
          </ac:picMkLst>
        </pc:picChg>
        <pc:cxnChg chg="add del">
          <ac:chgData name="Gord Ritchie" userId="66ebe2ba-321c-4ef0-8c27-8641133e23b6" providerId="ADAL" clId="{D482C917-6C18-6541-AA91-AC475EE7A6C3}" dt="2025-03-05T06:04:43.194" v="208" actId="26606"/>
          <ac:cxnSpMkLst>
            <pc:docMk/>
            <pc:sldMk cId="1633659262" sldId="329"/>
            <ac:cxnSpMk id="11" creationId="{F2C8E2EC-73A4-48C2-B4D7-D7726BD908EE}"/>
          </ac:cxnSpMkLst>
        </pc:cxnChg>
      </pc:sldChg>
      <pc:sldChg chg="del">
        <pc:chgData name="Gord Ritchie" userId="66ebe2ba-321c-4ef0-8c27-8641133e23b6" providerId="ADAL" clId="{D482C917-6C18-6541-AA91-AC475EE7A6C3}" dt="2025-03-03T19:39:04.024" v="22" actId="2696"/>
        <pc:sldMkLst>
          <pc:docMk/>
          <pc:sldMk cId="608666914" sldId="330"/>
        </pc:sldMkLst>
      </pc:sldChg>
      <pc:sldChg chg="modSp mod">
        <pc:chgData name="Gord Ritchie" userId="66ebe2ba-321c-4ef0-8c27-8641133e23b6" providerId="ADAL" clId="{D482C917-6C18-6541-AA91-AC475EE7A6C3}" dt="2025-03-05T06:07:58.559" v="291" actId="20577"/>
        <pc:sldMkLst>
          <pc:docMk/>
          <pc:sldMk cId="4208978841" sldId="331"/>
        </pc:sldMkLst>
        <pc:spChg chg="mod">
          <ac:chgData name="Gord Ritchie" userId="66ebe2ba-321c-4ef0-8c27-8641133e23b6" providerId="ADAL" clId="{D482C917-6C18-6541-AA91-AC475EE7A6C3}" dt="2025-03-05T06:07:58.559" v="291" actId="20577"/>
          <ac:spMkLst>
            <pc:docMk/>
            <pc:sldMk cId="4208978841" sldId="331"/>
            <ac:spMk id="4" creationId="{70C3570D-2F1C-C737-2DC2-6E5FA37041EB}"/>
          </ac:spMkLst>
        </pc:spChg>
      </pc:sldChg>
      <pc:sldChg chg="modSp mod">
        <pc:chgData name="Gord Ritchie" userId="66ebe2ba-321c-4ef0-8c27-8641133e23b6" providerId="ADAL" clId="{D482C917-6C18-6541-AA91-AC475EE7A6C3}" dt="2025-03-05T06:07:38.105" v="264" actId="20577"/>
        <pc:sldMkLst>
          <pc:docMk/>
          <pc:sldMk cId="3518798376" sldId="332"/>
        </pc:sldMkLst>
        <pc:spChg chg="mod">
          <ac:chgData name="Gord Ritchie" userId="66ebe2ba-321c-4ef0-8c27-8641133e23b6" providerId="ADAL" clId="{D482C917-6C18-6541-AA91-AC475EE7A6C3}" dt="2025-03-05T06:07:38.105" v="264" actId="20577"/>
          <ac:spMkLst>
            <pc:docMk/>
            <pc:sldMk cId="3518798376" sldId="332"/>
            <ac:spMk id="4" creationId="{8FF8A510-9B93-2422-A07A-D7BB0D36E531}"/>
          </ac:spMkLst>
        </pc:spChg>
      </pc:sldChg>
      <pc:sldChg chg="del">
        <pc:chgData name="Gord Ritchie" userId="66ebe2ba-321c-4ef0-8c27-8641133e23b6" providerId="ADAL" clId="{D482C917-6C18-6541-AA91-AC475EE7A6C3}" dt="2025-03-03T19:26:18.814" v="13" actId="2696"/>
        <pc:sldMkLst>
          <pc:docMk/>
          <pc:sldMk cId="11411057" sldId="333"/>
        </pc:sldMkLst>
      </pc:sldChg>
      <pc:sldChg chg="addSp delSp modSp mod">
        <pc:chgData name="Gord Ritchie" userId="66ebe2ba-321c-4ef0-8c27-8641133e23b6" providerId="ADAL" clId="{D482C917-6C18-6541-AA91-AC475EE7A6C3}" dt="2025-03-05T05:42:59.394" v="124" actId="14100"/>
        <pc:sldMkLst>
          <pc:docMk/>
          <pc:sldMk cId="628469525" sldId="334"/>
        </pc:sldMkLst>
        <pc:spChg chg="del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8" creationId="{65F32515-9322-44A5-8C72-4C7BFB461869}"/>
          </ac:spMkLst>
        </pc:spChg>
        <pc:spChg chg="del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10" creationId="{A617F13B-5021-454F-90E5-3AB2383BFD34}"/>
          </ac:spMkLst>
        </pc:spChg>
        <pc:spChg chg="add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15" creationId="{65F32515-9322-44A5-8C72-4C7BFB461869}"/>
          </ac:spMkLst>
        </pc:spChg>
        <pc:spChg chg="add">
          <ac:chgData name="Gord Ritchie" userId="66ebe2ba-321c-4ef0-8c27-8641133e23b6" providerId="ADAL" clId="{D482C917-6C18-6541-AA91-AC475EE7A6C3}" dt="2025-03-05T05:42:46.566" v="122" actId="26606"/>
          <ac:spMkLst>
            <pc:docMk/>
            <pc:sldMk cId="628469525" sldId="334"/>
            <ac:spMk id="17" creationId="{A617F13B-5021-454F-90E5-3AB2383BFD34}"/>
          </ac:spMkLst>
        </pc:spChg>
        <pc:picChg chg="del">
          <ac:chgData name="Gord Ritchie" userId="66ebe2ba-321c-4ef0-8c27-8641133e23b6" providerId="ADAL" clId="{D482C917-6C18-6541-AA91-AC475EE7A6C3}" dt="2025-03-05T05:42:05.047" v="118" actId="478"/>
          <ac:picMkLst>
            <pc:docMk/>
            <pc:sldMk cId="628469525" sldId="334"/>
            <ac:picMk id="3" creationId="{5A7E52BE-47BE-8018-56FF-FE6384D0E7C1}"/>
          </ac:picMkLst>
        </pc:picChg>
        <pc:picChg chg="add mod">
          <ac:chgData name="Gord Ritchie" userId="66ebe2ba-321c-4ef0-8c27-8641133e23b6" providerId="ADAL" clId="{D482C917-6C18-6541-AA91-AC475EE7A6C3}" dt="2025-03-05T05:42:59.394" v="124" actId="14100"/>
          <ac:picMkLst>
            <pc:docMk/>
            <pc:sldMk cId="628469525" sldId="334"/>
            <ac:picMk id="4" creationId="{DD879015-F503-C67B-6EB2-0605C49311ED}"/>
          </ac:picMkLst>
        </pc:picChg>
      </pc:sldChg>
      <pc:sldChg chg="del">
        <pc:chgData name="Gord Ritchie" userId="66ebe2ba-321c-4ef0-8c27-8641133e23b6" providerId="ADAL" clId="{D482C917-6C18-6541-AA91-AC475EE7A6C3}" dt="2025-03-03T19:24:38.797" v="12" actId="2696"/>
        <pc:sldMkLst>
          <pc:docMk/>
          <pc:sldMk cId="2773424598" sldId="335"/>
        </pc:sldMkLst>
      </pc:sldChg>
      <pc:sldChg chg="addSp delSp new mod">
        <pc:chgData name="Gord Ritchie" userId="66ebe2ba-321c-4ef0-8c27-8641133e23b6" providerId="ADAL" clId="{D482C917-6C18-6541-AA91-AC475EE7A6C3}" dt="2025-03-03T19:31:17.318" v="20"/>
        <pc:sldMkLst>
          <pc:docMk/>
          <pc:sldMk cId="3042958888" sldId="335"/>
        </pc:sldMkLst>
        <pc:picChg chg="add">
          <ac:chgData name="Gord Ritchie" userId="66ebe2ba-321c-4ef0-8c27-8641133e23b6" providerId="ADAL" clId="{D482C917-6C18-6541-AA91-AC475EE7A6C3}" dt="2025-03-03T19:31:17.318" v="20"/>
          <ac:picMkLst>
            <pc:docMk/>
            <pc:sldMk cId="3042958888" sldId="335"/>
            <ac:picMk id="1026" creationId="{62344D29-6859-3584-D410-294D831E7003}"/>
          </ac:picMkLst>
        </pc:picChg>
      </pc:sldChg>
      <pc:sldChg chg="addSp delSp modSp new mod">
        <pc:chgData name="Gord Ritchie" userId="66ebe2ba-321c-4ef0-8c27-8641133e23b6" providerId="ADAL" clId="{D482C917-6C18-6541-AA91-AC475EE7A6C3}" dt="2025-03-05T05:55:36.621" v="169" actId="1076"/>
        <pc:sldMkLst>
          <pc:docMk/>
          <pc:sldMk cId="3349592409" sldId="336"/>
        </pc:sldMkLst>
        <pc:picChg chg="add del mod">
          <ac:chgData name="Gord Ritchie" userId="66ebe2ba-321c-4ef0-8c27-8641133e23b6" providerId="ADAL" clId="{D482C917-6C18-6541-AA91-AC475EE7A6C3}" dt="2025-03-05T05:55:12.943" v="164" actId="478"/>
          <ac:picMkLst>
            <pc:docMk/>
            <pc:sldMk cId="3349592409" sldId="336"/>
            <ac:picMk id="3" creationId="{C691F0A6-7CFD-D830-C5B0-89BD4BE9B26D}"/>
          </ac:picMkLst>
        </pc:picChg>
        <pc:picChg chg="add mod">
          <ac:chgData name="Gord Ritchie" userId="66ebe2ba-321c-4ef0-8c27-8641133e23b6" providerId="ADAL" clId="{D482C917-6C18-6541-AA91-AC475EE7A6C3}" dt="2025-03-05T05:55:36.621" v="169" actId="1076"/>
          <ac:picMkLst>
            <pc:docMk/>
            <pc:sldMk cId="3349592409" sldId="336"/>
            <ac:picMk id="5" creationId="{1FCD9CF7-F206-9747-0088-3BF34D5E5A24}"/>
          </ac:picMkLst>
        </pc:picChg>
      </pc:sldChg>
      <pc:sldChg chg="del">
        <pc:chgData name="Gord Ritchie" userId="66ebe2ba-321c-4ef0-8c27-8641133e23b6" providerId="ADAL" clId="{D482C917-6C18-6541-AA91-AC475EE7A6C3}" dt="2025-03-03T19:24:28.708" v="11" actId="2696"/>
        <pc:sldMkLst>
          <pc:docMk/>
          <pc:sldMk cId="3382163462" sldId="336"/>
        </pc:sldMkLst>
      </pc:sldChg>
      <pc:sldChg chg="addSp modSp new mod ord">
        <pc:chgData name="Gord Ritchie" userId="66ebe2ba-321c-4ef0-8c27-8641133e23b6" providerId="ADAL" clId="{D482C917-6C18-6541-AA91-AC475EE7A6C3}" dt="2025-03-05T05:56:30.826" v="174" actId="20578"/>
        <pc:sldMkLst>
          <pc:docMk/>
          <pc:sldMk cId="69745554" sldId="337"/>
        </pc:sldMkLst>
        <pc:picChg chg="add mod">
          <ac:chgData name="Gord Ritchie" userId="66ebe2ba-321c-4ef0-8c27-8641133e23b6" providerId="ADAL" clId="{D482C917-6C18-6541-AA91-AC475EE7A6C3}" dt="2025-03-05T05:54:49.612" v="161" actId="962"/>
          <ac:picMkLst>
            <pc:docMk/>
            <pc:sldMk cId="69745554" sldId="337"/>
            <ac:picMk id="3" creationId="{F99198B8-5E16-D025-AC16-7E730A6D3286}"/>
          </ac:picMkLst>
        </pc:picChg>
      </pc:sldChg>
      <pc:sldChg chg="addSp modSp new mod">
        <pc:chgData name="Gord Ritchie" userId="66ebe2ba-321c-4ef0-8c27-8641133e23b6" providerId="ADAL" clId="{D482C917-6C18-6541-AA91-AC475EE7A6C3}" dt="2025-03-05T06:01:52.156" v="194" actId="1076"/>
        <pc:sldMkLst>
          <pc:docMk/>
          <pc:sldMk cId="4211216360" sldId="338"/>
        </pc:sldMkLst>
        <pc:picChg chg="add mod">
          <ac:chgData name="Gord Ritchie" userId="66ebe2ba-321c-4ef0-8c27-8641133e23b6" providerId="ADAL" clId="{D482C917-6C18-6541-AA91-AC475EE7A6C3}" dt="2025-03-05T06:01:52.156" v="194" actId="1076"/>
          <ac:picMkLst>
            <pc:docMk/>
            <pc:sldMk cId="4211216360" sldId="338"/>
            <ac:picMk id="3" creationId="{CE1F662D-FDEC-21B6-22DF-5E02DD8BDE9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BDF8A-36A3-4546-B5DE-10091DA821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0CEFBD1-F0D4-47C5-8A31-E0782FDED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5 - 6 March</a:t>
          </a:r>
        </a:p>
      </dgm:t>
    </dgm:pt>
    <dgm:pt modelId="{26E16715-F6B8-4C14-9AA8-70EBB823D779}" type="parTrans" cxnId="{A8E9B7C7-3421-4F94-9626-BA7AC89F230F}">
      <dgm:prSet/>
      <dgm:spPr/>
      <dgm:t>
        <a:bodyPr/>
        <a:lstStyle/>
        <a:p>
          <a:endParaRPr lang="en-US"/>
        </a:p>
      </dgm:t>
    </dgm:pt>
    <dgm:pt modelId="{0CAE50D4-7F90-458C-A947-AC77799D9511}" type="sibTrans" cxnId="{A8E9B7C7-3421-4F94-9626-BA7AC89F230F}">
      <dgm:prSet/>
      <dgm:spPr/>
      <dgm:t>
        <a:bodyPr/>
        <a:lstStyle/>
        <a:p>
          <a:endParaRPr lang="en-US"/>
        </a:p>
      </dgm:t>
    </dgm:pt>
    <dgm:pt modelId="{A10B166A-9DE8-4E93-B107-617C543701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Presentations</a:t>
          </a:r>
        </a:p>
      </dgm:t>
    </dgm:pt>
    <dgm:pt modelId="{E6CA3D31-A3ED-4D58-835A-C8ADA443D444}" type="parTrans" cxnId="{F79AA3EC-C583-43C2-B12D-0F9745FEBE11}">
      <dgm:prSet/>
      <dgm:spPr/>
      <dgm:t>
        <a:bodyPr/>
        <a:lstStyle/>
        <a:p>
          <a:endParaRPr lang="en-US"/>
        </a:p>
      </dgm:t>
    </dgm:pt>
    <dgm:pt modelId="{8E9F1D18-4DF3-4C12-805A-9C6B82AAD2F2}" type="sibTrans" cxnId="{F79AA3EC-C583-43C2-B12D-0F9745FEBE11}">
      <dgm:prSet/>
      <dgm:spPr/>
      <dgm:t>
        <a:bodyPr/>
        <a:lstStyle/>
        <a:p>
          <a:endParaRPr lang="en-US"/>
        </a:p>
      </dgm:t>
    </dgm:pt>
    <dgm:pt modelId="{D8E368EE-CABA-48A1-A2B3-E81302B75D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10 -14 March</a:t>
          </a:r>
        </a:p>
      </dgm:t>
    </dgm:pt>
    <dgm:pt modelId="{ACF949B0-8142-4289-8E46-F091E0F27B69}" type="parTrans" cxnId="{60273748-8993-4C50-96EC-D2F34432CBFC}">
      <dgm:prSet/>
      <dgm:spPr/>
      <dgm:t>
        <a:bodyPr/>
        <a:lstStyle/>
        <a:p>
          <a:endParaRPr lang="en-US"/>
        </a:p>
      </dgm:t>
    </dgm:pt>
    <dgm:pt modelId="{4B2C03DA-BBA0-4666-993C-3709654DAFEB}" type="sibTrans" cxnId="{60273748-8993-4C50-96EC-D2F34432CBFC}">
      <dgm:prSet/>
      <dgm:spPr/>
      <dgm:t>
        <a:bodyPr/>
        <a:lstStyle/>
        <a:p>
          <a:endParaRPr lang="en-US"/>
        </a:p>
      </dgm:t>
    </dgm:pt>
    <dgm:pt modelId="{63E107E3-1104-4539-9946-8EE46E7B5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 Timetable Available</a:t>
          </a:r>
        </a:p>
      </dgm:t>
    </dgm:pt>
    <dgm:pt modelId="{FDAC098E-6502-4D94-B97D-DEFCC24BCDCF}" type="parTrans" cxnId="{60141A98-7918-4EB7-B5DD-B08360DFCF7D}">
      <dgm:prSet/>
      <dgm:spPr/>
      <dgm:t>
        <a:bodyPr/>
        <a:lstStyle/>
        <a:p>
          <a:endParaRPr lang="en-US"/>
        </a:p>
      </dgm:t>
    </dgm:pt>
    <dgm:pt modelId="{0C60CD9A-AFF4-4531-BC70-D60C09073B68}" type="sibTrans" cxnId="{60141A98-7918-4EB7-B5DD-B08360DFCF7D}">
      <dgm:prSet/>
      <dgm:spPr/>
      <dgm:t>
        <a:bodyPr/>
        <a:lstStyle/>
        <a:p>
          <a:endParaRPr lang="en-US"/>
        </a:p>
      </dgm:t>
    </dgm:pt>
    <dgm:pt modelId="{9D4D47A5-8783-4721-921A-E577DA03D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Selections</a:t>
          </a:r>
        </a:p>
      </dgm:t>
    </dgm:pt>
    <dgm:pt modelId="{AF124CCB-5F18-478E-826A-644A2C9F5F34}" type="sibTrans" cxnId="{E26EC6DC-ACCA-4DDE-B153-1B87719D09A3}">
      <dgm:prSet/>
      <dgm:spPr/>
      <dgm:t>
        <a:bodyPr/>
        <a:lstStyle/>
        <a:p>
          <a:endParaRPr lang="en-US"/>
        </a:p>
      </dgm:t>
    </dgm:pt>
    <dgm:pt modelId="{6D9C0FE7-35FB-4377-B667-196B28EC84B2}" type="parTrans" cxnId="{E26EC6DC-ACCA-4DDE-B153-1B87719D09A3}">
      <dgm:prSet/>
      <dgm:spPr/>
      <dgm:t>
        <a:bodyPr/>
        <a:lstStyle/>
        <a:p>
          <a:endParaRPr lang="en-US"/>
        </a:p>
      </dgm:t>
    </dgm:pt>
    <dgm:pt modelId="{E3122DC8-2E8E-4BFB-94CF-D4B38D9B45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Late June</a:t>
          </a:r>
        </a:p>
      </dgm:t>
    </dgm:pt>
    <dgm:pt modelId="{CA2EEE15-A2B9-4CE3-8BF1-0ACBC4E165F1}" type="sibTrans" cxnId="{D52E3339-0F4D-4791-8EAC-478CA4976BE1}">
      <dgm:prSet/>
      <dgm:spPr/>
      <dgm:t>
        <a:bodyPr/>
        <a:lstStyle/>
        <a:p>
          <a:endParaRPr lang="en-US"/>
        </a:p>
      </dgm:t>
    </dgm:pt>
    <dgm:pt modelId="{BA0D2BE0-24CE-4FFA-ABA4-65A0B3A967DE}" type="parTrans" cxnId="{D52E3339-0F4D-4791-8EAC-478CA4976BE1}">
      <dgm:prSet/>
      <dgm:spPr/>
      <dgm:t>
        <a:bodyPr/>
        <a:lstStyle/>
        <a:p>
          <a:endParaRPr lang="en-US"/>
        </a:p>
      </dgm:t>
    </dgm:pt>
    <dgm:pt modelId="{0DC4BE3D-9B33-4AE1-9444-FCEF0136AFC5}" type="pres">
      <dgm:prSet presAssocID="{A96BDF8A-36A3-4546-B5DE-10091DA821EB}" presName="root" presStyleCnt="0">
        <dgm:presLayoutVars>
          <dgm:dir/>
          <dgm:resizeHandles val="exact"/>
        </dgm:presLayoutVars>
      </dgm:prSet>
      <dgm:spPr/>
    </dgm:pt>
    <dgm:pt modelId="{5DAF0C77-179E-42C8-B1C8-F229AE4267B8}" type="pres">
      <dgm:prSet presAssocID="{C0CEFBD1-F0D4-47C5-8A31-E0782FDED8EC}" presName="compNode" presStyleCnt="0"/>
      <dgm:spPr/>
    </dgm:pt>
    <dgm:pt modelId="{CF4D2D17-BB92-44E6-A62B-0FDD77643762}" type="pres">
      <dgm:prSet presAssocID="{C0CEFBD1-F0D4-47C5-8A31-E0782FDED8EC}" presName="bgRect" presStyleLbl="bgShp" presStyleIdx="0" presStyleCnt="3"/>
      <dgm:spPr/>
    </dgm:pt>
    <dgm:pt modelId="{7965557E-6038-4467-B007-9D3F3ED109B3}" type="pres">
      <dgm:prSet presAssocID="{C0CEFBD1-F0D4-47C5-8A31-E0782FDED8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AACBCC1-2C5C-4075-914D-4361776F3988}" type="pres">
      <dgm:prSet presAssocID="{C0CEFBD1-F0D4-47C5-8A31-E0782FDED8EC}" presName="spaceRect" presStyleCnt="0"/>
      <dgm:spPr/>
    </dgm:pt>
    <dgm:pt modelId="{4C99D93B-DE70-4280-859A-78371A027E85}" type="pres">
      <dgm:prSet presAssocID="{C0CEFBD1-F0D4-47C5-8A31-E0782FDED8EC}" presName="parTx" presStyleLbl="revTx" presStyleIdx="0" presStyleCnt="6">
        <dgm:presLayoutVars>
          <dgm:chMax val="0"/>
          <dgm:chPref val="0"/>
        </dgm:presLayoutVars>
      </dgm:prSet>
      <dgm:spPr/>
    </dgm:pt>
    <dgm:pt modelId="{F574CAD6-521C-498D-9EAD-E75DB87E16D4}" type="pres">
      <dgm:prSet presAssocID="{C0CEFBD1-F0D4-47C5-8A31-E0782FDED8EC}" presName="desTx" presStyleLbl="revTx" presStyleIdx="1" presStyleCnt="6">
        <dgm:presLayoutVars/>
      </dgm:prSet>
      <dgm:spPr/>
    </dgm:pt>
    <dgm:pt modelId="{101B35FD-E2CC-4454-A50A-8084E8ABD001}" type="pres">
      <dgm:prSet presAssocID="{0CAE50D4-7F90-458C-A947-AC77799D9511}" presName="sibTrans" presStyleCnt="0"/>
      <dgm:spPr/>
    </dgm:pt>
    <dgm:pt modelId="{626DD44B-8FD5-4C01-9983-AAD344EA7429}" type="pres">
      <dgm:prSet presAssocID="{D8E368EE-CABA-48A1-A2B3-E81302B75DFD}" presName="compNode" presStyleCnt="0"/>
      <dgm:spPr/>
    </dgm:pt>
    <dgm:pt modelId="{B4ECCE99-F763-44CB-964E-5EE7DAB51B4C}" type="pres">
      <dgm:prSet presAssocID="{D8E368EE-CABA-48A1-A2B3-E81302B75DFD}" presName="bgRect" presStyleLbl="bgShp" presStyleIdx="1" presStyleCnt="3"/>
      <dgm:spPr/>
    </dgm:pt>
    <dgm:pt modelId="{009A8912-3F92-4B64-901E-36C267CDB546}" type="pres">
      <dgm:prSet presAssocID="{D8E368EE-CABA-48A1-A2B3-E81302B75D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863CA64D-CB03-4333-AB42-C73F34EF11FD}" type="pres">
      <dgm:prSet presAssocID="{D8E368EE-CABA-48A1-A2B3-E81302B75DFD}" presName="spaceRect" presStyleCnt="0"/>
      <dgm:spPr/>
    </dgm:pt>
    <dgm:pt modelId="{8DC6B785-E6F3-412E-8387-9C0CC445D38B}" type="pres">
      <dgm:prSet presAssocID="{D8E368EE-CABA-48A1-A2B3-E81302B75DFD}" presName="parTx" presStyleLbl="revTx" presStyleIdx="2" presStyleCnt="6">
        <dgm:presLayoutVars>
          <dgm:chMax val="0"/>
          <dgm:chPref val="0"/>
        </dgm:presLayoutVars>
      </dgm:prSet>
      <dgm:spPr/>
    </dgm:pt>
    <dgm:pt modelId="{A1032AB2-304A-4DA8-9192-F603A1F21098}" type="pres">
      <dgm:prSet presAssocID="{D8E368EE-CABA-48A1-A2B3-E81302B75DFD}" presName="desTx" presStyleLbl="revTx" presStyleIdx="3" presStyleCnt="6">
        <dgm:presLayoutVars/>
      </dgm:prSet>
      <dgm:spPr/>
    </dgm:pt>
    <dgm:pt modelId="{CF7E2904-831E-4F5A-BFBD-5E8418182D33}" type="pres">
      <dgm:prSet presAssocID="{4B2C03DA-BBA0-4666-993C-3709654DAFEB}" presName="sibTrans" presStyleCnt="0"/>
      <dgm:spPr/>
    </dgm:pt>
    <dgm:pt modelId="{306725F9-8D7F-4A17-84CF-DC4248DB07D1}" type="pres">
      <dgm:prSet presAssocID="{E3122DC8-2E8E-4BFB-94CF-D4B38D9B459B}" presName="compNode" presStyleCnt="0"/>
      <dgm:spPr/>
    </dgm:pt>
    <dgm:pt modelId="{E8EBE9C9-5145-471A-B312-2DA48D526E0F}" type="pres">
      <dgm:prSet presAssocID="{E3122DC8-2E8E-4BFB-94CF-D4B38D9B459B}" presName="bgRect" presStyleLbl="bgShp" presStyleIdx="2" presStyleCnt="3"/>
      <dgm:spPr/>
    </dgm:pt>
    <dgm:pt modelId="{222F05F0-9448-4815-9152-568C6D1EC8BE}" type="pres">
      <dgm:prSet presAssocID="{E3122DC8-2E8E-4BFB-94CF-D4B38D9B45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 outline"/>
        </a:ext>
      </dgm:extLst>
    </dgm:pt>
    <dgm:pt modelId="{ADBAA776-D7E3-4D5C-8F4B-45D76B24536D}" type="pres">
      <dgm:prSet presAssocID="{E3122DC8-2E8E-4BFB-94CF-D4B38D9B459B}" presName="spaceRect" presStyleCnt="0"/>
      <dgm:spPr/>
    </dgm:pt>
    <dgm:pt modelId="{33D393D1-D0B0-421F-BB53-1DC35990C804}" type="pres">
      <dgm:prSet presAssocID="{E3122DC8-2E8E-4BFB-94CF-D4B38D9B459B}" presName="parTx" presStyleLbl="revTx" presStyleIdx="4" presStyleCnt="6">
        <dgm:presLayoutVars>
          <dgm:chMax val="0"/>
          <dgm:chPref val="0"/>
        </dgm:presLayoutVars>
      </dgm:prSet>
      <dgm:spPr/>
    </dgm:pt>
    <dgm:pt modelId="{14DB196C-A517-4273-8628-811D10681E24}" type="pres">
      <dgm:prSet presAssocID="{E3122DC8-2E8E-4BFB-94CF-D4B38D9B459B}" presName="desTx" presStyleLbl="revTx" presStyleIdx="5" presStyleCnt="6">
        <dgm:presLayoutVars/>
      </dgm:prSet>
      <dgm:spPr/>
    </dgm:pt>
  </dgm:ptLst>
  <dgm:cxnLst>
    <dgm:cxn modelId="{B356E40F-345E-374B-826B-F9E2A5AAE644}" type="presOf" srcId="{63E107E3-1104-4539-9946-8EE46E7B5D60}" destId="{14DB196C-A517-4273-8628-811D10681E24}" srcOrd="0" destOrd="0" presId="urn:microsoft.com/office/officeart/2018/2/layout/IconVerticalSolidList"/>
    <dgm:cxn modelId="{D52E3339-0F4D-4791-8EAC-478CA4976BE1}" srcId="{A96BDF8A-36A3-4546-B5DE-10091DA821EB}" destId="{E3122DC8-2E8E-4BFB-94CF-D4B38D9B459B}" srcOrd="2" destOrd="0" parTransId="{BA0D2BE0-24CE-4FFA-ABA4-65A0B3A967DE}" sibTransId="{CA2EEE15-A2B9-4CE3-8BF1-0ACBC4E165F1}"/>
    <dgm:cxn modelId="{60273748-8993-4C50-96EC-D2F34432CBFC}" srcId="{A96BDF8A-36A3-4546-B5DE-10091DA821EB}" destId="{D8E368EE-CABA-48A1-A2B3-E81302B75DFD}" srcOrd="1" destOrd="0" parTransId="{ACF949B0-8142-4289-8E46-F091E0F27B69}" sibTransId="{4B2C03DA-BBA0-4666-993C-3709654DAFEB}"/>
    <dgm:cxn modelId="{909D1D54-9B86-E846-BDA6-FFFB338285A1}" type="presOf" srcId="{A96BDF8A-36A3-4546-B5DE-10091DA821EB}" destId="{0DC4BE3D-9B33-4AE1-9444-FCEF0136AFC5}" srcOrd="0" destOrd="0" presId="urn:microsoft.com/office/officeart/2018/2/layout/IconVerticalSolidList"/>
    <dgm:cxn modelId="{CE2F6A72-EAC3-964A-8635-AC38191ECA2F}" type="presOf" srcId="{A10B166A-9DE8-4E93-B107-617C54370113}" destId="{F574CAD6-521C-498D-9EAD-E75DB87E16D4}" srcOrd="0" destOrd="0" presId="urn:microsoft.com/office/officeart/2018/2/layout/IconVerticalSolidList"/>
    <dgm:cxn modelId="{32ACA77F-B8B1-974B-BAD6-CA64E97FE62B}" type="presOf" srcId="{C0CEFBD1-F0D4-47C5-8A31-E0782FDED8EC}" destId="{4C99D93B-DE70-4280-859A-78371A027E85}" srcOrd="0" destOrd="0" presId="urn:microsoft.com/office/officeart/2018/2/layout/IconVerticalSolidList"/>
    <dgm:cxn modelId="{60141A98-7918-4EB7-B5DD-B08360DFCF7D}" srcId="{E3122DC8-2E8E-4BFB-94CF-D4B38D9B459B}" destId="{63E107E3-1104-4539-9946-8EE46E7B5D60}" srcOrd="0" destOrd="0" parTransId="{FDAC098E-6502-4D94-B97D-DEFCC24BCDCF}" sibTransId="{0C60CD9A-AFF4-4531-BC70-D60C09073B68}"/>
    <dgm:cxn modelId="{E619E3C3-6FB8-C64A-843A-9B6AF29648F2}" type="presOf" srcId="{E3122DC8-2E8E-4BFB-94CF-D4B38D9B459B}" destId="{33D393D1-D0B0-421F-BB53-1DC35990C804}" srcOrd="0" destOrd="0" presId="urn:microsoft.com/office/officeart/2018/2/layout/IconVerticalSolidList"/>
    <dgm:cxn modelId="{A8E9B7C7-3421-4F94-9626-BA7AC89F230F}" srcId="{A96BDF8A-36A3-4546-B5DE-10091DA821EB}" destId="{C0CEFBD1-F0D4-47C5-8A31-E0782FDED8EC}" srcOrd="0" destOrd="0" parTransId="{26E16715-F6B8-4C14-9AA8-70EBB823D779}" sibTransId="{0CAE50D4-7F90-458C-A947-AC77799D9511}"/>
    <dgm:cxn modelId="{E26EC6DC-ACCA-4DDE-B153-1B87719D09A3}" srcId="{D8E368EE-CABA-48A1-A2B3-E81302B75DFD}" destId="{9D4D47A5-8783-4721-921A-E577DA03DBC1}" srcOrd="0" destOrd="0" parTransId="{6D9C0FE7-35FB-4377-B667-196B28EC84B2}" sibTransId="{AF124CCB-5F18-478E-826A-644A2C9F5F34}"/>
    <dgm:cxn modelId="{F79AA3EC-C583-43C2-B12D-0F9745FEBE11}" srcId="{C0CEFBD1-F0D4-47C5-8A31-E0782FDED8EC}" destId="{A10B166A-9DE8-4E93-B107-617C54370113}" srcOrd="0" destOrd="0" parTransId="{E6CA3D31-A3ED-4D58-835A-C8ADA443D444}" sibTransId="{8E9F1D18-4DF3-4C12-805A-9C6B82AAD2F2}"/>
    <dgm:cxn modelId="{820B2BF6-AF2E-4447-BACD-CBA8F865C253}" type="presOf" srcId="{D8E368EE-CABA-48A1-A2B3-E81302B75DFD}" destId="{8DC6B785-E6F3-412E-8387-9C0CC445D38B}" srcOrd="0" destOrd="0" presId="urn:microsoft.com/office/officeart/2018/2/layout/IconVerticalSolidList"/>
    <dgm:cxn modelId="{613414FB-2C77-BF44-B61E-CB641F90739C}" type="presOf" srcId="{9D4D47A5-8783-4721-921A-E577DA03DBC1}" destId="{A1032AB2-304A-4DA8-9192-F603A1F21098}" srcOrd="0" destOrd="0" presId="urn:microsoft.com/office/officeart/2018/2/layout/IconVerticalSolidList"/>
    <dgm:cxn modelId="{1AC9563F-BDD6-934D-8963-577ECA33E08F}" type="presParOf" srcId="{0DC4BE3D-9B33-4AE1-9444-FCEF0136AFC5}" destId="{5DAF0C77-179E-42C8-B1C8-F229AE4267B8}" srcOrd="0" destOrd="0" presId="urn:microsoft.com/office/officeart/2018/2/layout/IconVerticalSolidList"/>
    <dgm:cxn modelId="{50898387-1C77-3144-A82B-11A58E41A15B}" type="presParOf" srcId="{5DAF0C77-179E-42C8-B1C8-F229AE4267B8}" destId="{CF4D2D17-BB92-44E6-A62B-0FDD77643762}" srcOrd="0" destOrd="0" presId="urn:microsoft.com/office/officeart/2018/2/layout/IconVerticalSolidList"/>
    <dgm:cxn modelId="{814EB2E1-130C-3142-974A-4FCB61DDA90F}" type="presParOf" srcId="{5DAF0C77-179E-42C8-B1C8-F229AE4267B8}" destId="{7965557E-6038-4467-B007-9D3F3ED109B3}" srcOrd="1" destOrd="0" presId="urn:microsoft.com/office/officeart/2018/2/layout/IconVerticalSolidList"/>
    <dgm:cxn modelId="{BCC9A43E-BC0F-D143-A645-1ED98BA0563A}" type="presParOf" srcId="{5DAF0C77-179E-42C8-B1C8-F229AE4267B8}" destId="{CAACBCC1-2C5C-4075-914D-4361776F3988}" srcOrd="2" destOrd="0" presId="urn:microsoft.com/office/officeart/2018/2/layout/IconVerticalSolidList"/>
    <dgm:cxn modelId="{B2B864FA-C049-ED4F-9EA4-2B2BFA668510}" type="presParOf" srcId="{5DAF0C77-179E-42C8-B1C8-F229AE4267B8}" destId="{4C99D93B-DE70-4280-859A-78371A027E85}" srcOrd="3" destOrd="0" presId="urn:microsoft.com/office/officeart/2018/2/layout/IconVerticalSolidList"/>
    <dgm:cxn modelId="{A0AFEC35-5EC9-EE46-9869-522C9842693C}" type="presParOf" srcId="{5DAF0C77-179E-42C8-B1C8-F229AE4267B8}" destId="{F574CAD6-521C-498D-9EAD-E75DB87E16D4}" srcOrd="4" destOrd="0" presId="urn:microsoft.com/office/officeart/2018/2/layout/IconVerticalSolidList"/>
    <dgm:cxn modelId="{4554A906-09D8-0847-9395-079CD9552ACA}" type="presParOf" srcId="{0DC4BE3D-9B33-4AE1-9444-FCEF0136AFC5}" destId="{101B35FD-E2CC-4454-A50A-8084E8ABD001}" srcOrd="1" destOrd="0" presId="urn:microsoft.com/office/officeart/2018/2/layout/IconVerticalSolidList"/>
    <dgm:cxn modelId="{423356BB-3B8A-864A-A5A4-1711C8E002DC}" type="presParOf" srcId="{0DC4BE3D-9B33-4AE1-9444-FCEF0136AFC5}" destId="{626DD44B-8FD5-4C01-9983-AAD344EA7429}" srcOrd="2" destOrd="0" presId="urn:microsoft.com/office/officeart/2018/2/layout/IconVerticalSolidList"/>
    <dgm:cxn modelId="{E3EA1F3D-4940-9E41-BA24-AAF3C0B18E76}" type="presParOf" srcId="{626DD44B-8FD5-4C01-9983-AAD344EA7429}" destId="{B4ECCE99-F763-44CB-964E-5EE7DAB51B4C}" srcOrd="0" destOrd="0" presId="urn:microsoft.com/office/officeart/2018/2/layout/IconVerticalSolidList"/>
    <dgm:cxn modelId="{39185A45-6AA3-194B-9EBC-7FE85803291F}" type="presParOf" srcId="{626DD44B-8FD5-4C01-9983-AAD344EA7429}" destId="{009A8912-3F92-4B64-901E-36C267CDB546}" srcOrd="1" destOrd="0" presId="urn:microsoft.com/office/officeart/2018/2/layout/IconVerticalSolidList"/>
    <dgm:cxn modelId="{0988CA20-DA04-DA47-871A-AA741F82A310}" type="presParOf" srcId="{626DD44B-8FD5-4C01-9983-AAD344EA7429}" destId="{863CA64D-CB03-4333-AB42-C73F34EF11FD}" srcOrd="2" destOrd="0" presId="urn:microsoft.com/office/officeart/2018/2/layout/IconVerticalSolidList"/>
    <dgm:cxn modelId="{D481621F-426E-D040-B0E4-1EF9DC429E8A}" type="presParOf" srcId="{626DD44B-8FD5-4C01-9983-AAD344EA7429}" destId="{8DC6B785-E6F3-412E-8387-9C0CC445D38B}" srcOrd="3" destOrd="0" presId="urn:microsoft.com/office/officeart/2018/2/layout/IconVerticalSolidList"/>
    <dgm:cxn modelId="{C4E8EC4A-531D-DC44-A7F1-A30492501433}" type="presParOf" srcId="{626DD44B-8FD5-4C01-9983-AAD344EA7429}" destId="{A1032AB2-304A-4DA8-9192-F603A1F21098}" srcOrd="4" destOrd="0" presId="urn:microsoft.com/office/officeart/2018/2/layout/IconVerticalSolidList"/>
    <dgm:cxn modelId="{150E6A48-614A-F841-9B47-2ACC463876BE}" type="presParOf" srcId="{0DC4BE3D-9B33-4AE1-9444-FCEF0136AFC5}" destId="{CF7E2904-831E-4F5A-BFBD-5E8418182D33}" srcOrd="3" destOrd="0" presId="urn:microsoft.com/office/officeart/2018/2/layout/IconVerticalSolidList"/>
    <dgm:cxn modelId="{DF6539F6-4B50-884A-9773-C6CF88B36675}" type="presParOf" srcId="{0DC4BE3D-9B33-4AE1-9444-FCEF0136AFC5}" destId="{306725F9-8D7F-4A17-84CF-DC4248DB07D1}" srcOrd="4" destOrd="0" presId="urn:microsoft.com/office/officeart/2018/2/layout/IconVerticalSolidList"/>
    <dgm:cxn modelId="{0E7C21F1-FD94-3948-B3D1-D774C8507173}" type="presParOf" srcId="{306725F9-8D7F-4A17-84CF-DC4248DB07D1}" destId="{E8EBE9C9-5145-471A-B312-2DA48D526E0F}" srcOrd="0" destOrd="0" presId="urn:microsoft.com/office/officeart/2018/2/layout/IconVerticalSolidList"/>
    <dgm:cxn modelId="{515DD2DA-FF3E-A54B-8515-C84D74F39492}" type="presParOf" srcId="{306725F9-8D7F-4A17-84CF-DC4248DB07D1}" destId="{222F05F0-9448-4815-9152-568C6D1EC8BE}" srcOrd="1" destOrd="0" presId="urn:microsoft.com/office/officeart/2018/2/layout/IconVerticalSolidList"/>
    <dgm:cxn modelId="{6356AD8A-5EA0-DE49-86A6-6482B49E06DF}" type="presParOf" srcId="{306725F9-8D7F-4A17-84CF-DC4248DB07D1}" destId="{ADBAA776-D7E3-4D5C-8F4B-45D76B24536D}" srcOrd="2" destOrd="0" presId="urn:microsoft.com/office/officeart/2018/2/layout/IconVerticalSolidList"/>
    <dgm:cxn modelId="{B46328F8-6054-9947-BCD8-B517D9720D70}" type="presParOf" srcId="{306725F9-8D7F-4A17-84CF-DC4248DB07D1}" destId="{33D393D1-D0B0-421F-BB53-1DC35990C804}" srcOrd="3" destOrd="0" presId="urn:microsoft.com/office/officeart/2018/2/layout/IconVerticalSolidList"/>
    <dgm:cxn modelId="{D0A9E7B8-138E-C249-A28C-8EFF48CEEFE0}" type="presParOf" srcId="{306725F9-8D7F-4A17-84CF-DC4248DB07D1}" destId="{14DB196C-A517-4273-8628-811D10681E2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2D17-BB92-44E6-A62B-0FDD77643762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5557E-6038-4467-B007-9D3F3ED109B3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9D93B-DE70-4280-859A-78371A027E85}">
      <dsp:nvSpPr>
        <dsp:cNvPr id="0" name=""/>
        <dsp:cNvSpPr/>
      </dsp:nvSpPr>
      <dsp:spPr>
        <a:xfrm>
          <a:off x="1838002" y="68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5 - 6 March</a:t>
          </a:r>
        </a:p>
      </dsp:txBody>
      <dsp:txXfrm>
        <a:off x="1838002" y="680"/>
        <a:ext cx="2809796" cy="1591344"/>
      </dsp:txXfrm>
    </dsp:sp>
    <dsp:sp modelId="{F574CAD6-521C-498D-9EAD-E75DB87E16D4}">
      <dsp:nvSpPr>
        <dsp:cNvPr id="0" name=""/>
        <dsp:cNvSpPr/>
      </dsp:nvSpPr>
      <dsp:spPr>
        <a:xfrm>
          <a:off x="4647799" y="68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Presentations</a:t>
          </a:r>
        </a:p>
      </dsp:txBody>
      <dsp:txXfrm>
        <a:off x="4647799" y="680"/>
        <a:ext cx="1596192" cy="1591344"/>
      </dsp:txXfrm>
    </dsp:sp>
    <dsp:sp modelId="{B4ECCE99-F763-44CB-964E-5EE7DAB51B4C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8912-3F92-4B64-901E-36C267CDB546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B785-E6F3-412E-8387-9C0CC445D38B}">
      <dsp:nvSpPr>
        <dsp:cNvPr id="0" name=""/>
        <dsp:cNvSpPr/>
      </dsp:nvSpPr>
      <dsp:spPr>
        <a:xfrm>
          <a:off x="1838002" y="198986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10 -14 March</a:t>
          </a:r>
        </a:p>
      </dsp:txBody>
      <dsp:txXfrm>
        <a:off x="1838002" y="1989860"/>
        <a:ext cx="2809796" cy="1591344"/>
      </dsp:txXfrm>
    </dsp:sp>
    <dsp:sp modelId="{A1032AB2-304A-4DA8-9192-F603A1F21098}">
      <dsp:nvSpPr>
        <dsp:cNvPr id="0" name=""/>
        <dsp:cNvSpPr/>
      </dsp:nvSpPr>
      <dsp:spPr>
        <a:xfrm>
          <a:off x="4647799" y="198986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Selections</a:t>
          </a:r>
        </a:p>
      </dsp:txBody>
      <dsp:txXfrm>
        <a:off x="4647799" y="1989860"/>
        <a:ext cx="1596192" cy="1591344"/>
      </dsp:txXfrm>
    </dsp:sp>
    <dsp:sp modelId="{E8EBE9C9-5145-471A-B312-2DA48D526E0F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F05F0-9448-4815-9152-568C6D1EC8BE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393D1-D0B0-421F-BB53-1DC35990C804}">
      <dsp:nvSpPr>
        <dsp:cNvPr id="0" name=""/>
        <dsp:cNvSpPr/>
      </dsp:nvSpPr>
      <dsp:spPr>
        <a:xfrm>
          <a:off x="1838002" y="397904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Late June</a:t>
          </a:r>
        </a:p>
      </dsp:txBody>
      <dsp:txXfrm>
        <a:off x="1838002" y="3979040"/>
        <a:ext cx="2809796" cy="1591344"/>
      </dsp:txXfrm>
    </dsp:sp>
    <dsp:sp modelId="{14DB196C-A517-4273-8628-811D10681E24}">
      <dsp:nvSpPr>
        <dsp:cNvPr id="0" name=""/>
        <dsp:cNvSpPr/>
      </dsp:nvSpPr>
      <dsp:spPr>
        <a:xfrm>
          <a:off x="4647799" y="397904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 Timetable Available</a:t>
          </a:r>
        </a:p>
      </dsp:txBody>
      <dsp:txXfrm>
        <a:off x="4647799" y="3979040"/>
        <a:ext cx="1596192" cy="1591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6BCA-8C38-5B4D-8B9A-23568B84C34A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3E5CE-E6D6-4640-A5D0-6E91B595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3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9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9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3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E170B-543D-8923-2636-E6F331BF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1E692-9A5E-B3DA-0A62-A9701A2F7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6EE0E-881B-EE54-C8C5-605BA75C1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593C4-8738-41C1-B888-BECF9C908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226C1-325E-88FD-681E-546558C6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91E8F-0D5A-C697-8CE5-8E7AEFD3C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436AC-7C8B-8113-268B-29BAF248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20446-97E3-8A4E-B509-60E5738B0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4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31083-FAB9-2F28-37E1-0006913D3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8B899-C206-40CE-DB88-461999627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E8778-6882-C023-2599-3BB69715C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37FD2-B857-F077-C70E-AE75160FA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career.sd83.bc.ca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jlj.sd83.bc.ca/grade-10-12-course-catalogu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hyperlink" Target="http://www.educationplannerbc.ca/" TargetMode="External"/><Relationship Id="rId4" Type="http://schemas.openxmlformats.org/officeDocument/2006/relationships/hyperlink" Target="http://www.myblueprint.c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F0DF-5158-E9C2-B732-5EB0069A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US" dirty="0"/>
              <a:t>Grade 11 Course Selections 2025-2026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EBC63-7954-CA3F-875E-BEF46C1F9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r>
              <a:rPr lang="en-US" dirty="0"/>
              <a:t>JL Jackson Secondary School</a:t>
            </a:r>
          </a:p>
        </p:txBody>
      </p:sp>
      <p:pic>
        <p:nvPicPr>
          <p:cNvPr id="9" name="Picture 8" descr="A logo of a bird&#10;&#10;Description automatically generated">
            <a:extLst>
              <a:ext uri="{FF2B5EF4-FFF2-40B4-BE49-F238E27FC236}">
                <a16:creationId xmlns:a16="http://schemas.microsoft.com/office/drawing/2014/main" id="{D5466D4D-63E7-994C-19BB-D9456577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197294"/>
            <a:ext cx="5824295" cy="5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math workflow&#10;&#10;Description automatically generated with medium confidence">
            <a:extLst>
              <a:ext uri="{FF2B5EF4-FFF2-40B4-BE49-F238E27FC236}">
                <a16:creationId xmlns:a16="http://schemas.microsoft.com/office/drawing/2014/main" id="{82AD03C4-4EB9-1DC7-722E-0D3F113F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70781"/>
            <a:ext cx="10905066" cy="47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2FC9D-6CF9-D2FB-693B-71610EED8FFC}"/>
              </a:ext>
            </a:extLst>
          </p:cNvPr>
          <p:cNvSpPr txBox="1"/>
          <p:nvPr/>
        </p:nvSpPr>
        <p:spPr>
          <a:xfrm>
            <a:off x="1747520" y="900968"/>
            <a:ext cx="9326880" cy="5056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WORKPLACE MATHEMATICS</a:t>
            </a:r>
            <a:r>
              <a:rPr lang="en-U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 thinking skills identified for entry into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trades and the work force.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FOUNDATIONS OF MATHEMATICS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critical-thinking skills identified for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post-secondary programs.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PRE-CALCULUS</a:t>
            </a:r>
            <a:r>
              <a:rPr lang="en-US" sz="24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critical-thinking skills identified for entry into specific post-secondary programs, such as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 and engineering.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1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D0009-8024-5FFC-A000-D7EAE4B4D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BD1A-3480-5A80-FEDC-12202A8D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871" y="38715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Science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AECDB1-73A4-DEC8-37FD-077B86430B80}"/>
              </a:ext>
            </a:extLst>
          </p:cNvPr>
          <p:cNvSpPr txBox="1">
            <a:spLocks/>
          </p:cNvSpPr>
          <p:nvPr/>
        </p:nvSpPr>
        <p:spPr>
          <a:xfrm>
            <a:off x="883333" y="1602100"/>
            <a:ext cx="10018713" cy="4868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Chemistry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92D050"/>
                </a:solidFill>
              </a:rPr>
              <a:t>Earth Science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8C3FC5"/>
                </a:solidFill>
              </a:rPr>
              <a:t>Life Science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</a:rPr>
              <a:t>Physics 11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8223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4AA6A-989B-1739-D120-43D66A4C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373C-25DD-5C10-BB47-D8EB56FF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387159"/>
            <a:ext cx="11040035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Social Studies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ACAD61-B1E7-CC27-C245-515ABD1938F0}"/>
              </a:ext>
            </a:extLst>
          </p:cNvPr>
          <p:cNvSpPr txBox="1">
            <a:spLocks/>
          </p:cNvSpPr>
          <p:nvPr/>
        </p:nvSpPr>
        <p:spPr>
          <a:xfrm>
            <a:off x="883333" y="1602100"/>
            <a:ext cx="10018713" cy="535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Explorations in Social Studies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92D050"/>
                </a:solidFill>
              </a:rPr>
              <a:t>20</a:t>
            </a:r>
            <a:r>
              <a:rPr lang="en-US" sz="3600" baseline="30000" dirty="0">
                <a:solidFill>
                  <a:srgbClr val="92D050"/>
                </a:solidFill>
              </a:rPr>
              <a:t>th</a:t>
            </a:r>
            <a:r>
              <a:rPr lang="en-US" sz="3600" dirty="0">
                <a:solidFill>
                  <a:srgbClr val="92D050"/>
                </a:solidFill>
              </a:rPr>
              <a:t> Century World History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8C3FC5"/>
                </a:solidFill>
              </a:rPr>
              <a:t>BC First Peoples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</a:rPr>
              <a:t>Comparative Cultures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Physical Geography 12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512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questionnaire&#10;&#10;AI-generated content may be incorrect.">
            <a:extLst>
              <a:ext uri="{FF2B5EF4-FFF2-40B4-BE49-F238E27FC236}">
                <a16:creationId xmlns:a16="http://schemas.microsoft.com/office/drawing/2014/main" id="{EC5F5750-5CE9-CAD4-34AE-E8C5C347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810" y="42032"/>
            <a:ext cx="7724221" cy="67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08585B7-A4C2-094D-6383-9345D048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5775"/>
            <a:ext cx="7772400" cy="61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6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11F0-B8BC-46CD-E0B8-B9EA520F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 dirty="0" err="1"/>
              <a:t>CaReer</a:t>
            </a:r>
            <a:r>
              <a:rPr lang="en-US" sz="2800" dirty="0"/>
              <a:t> Life Connections 12A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565D-7AFE-00AE-AC31-9BF29FDB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Career Seminars</a:t>
            </a:r>
          </a:p>
          <a:p>
            <a:r>
              <a:rPr lang="en-US" sz="1800" dirty="0"/>
              <a:t>My Blueprint</a:t>
            </a:r>
          </a:p>
          <a:p>
            <a:r>
              <a:rPr lang="en-US" sz="1800" dirty="0"/>
              <a:t>Personal Career Exploration</a:t>
            </a:r>
          </a:p>
          <a:p>
            <a:r>
              <a:rPr lang="en-US" sz="1800" dirty="0"/>
              <a:t>Work Experience</a:t>
            </a:r>
          </a:p>
          <a:p>
            <a:r>
              <a:rPr lang="en-US" sz="1800" dirty="0"/>
              <a:t>Post-Secondary Tours and Spotlights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FADDAB-6111-E120-010F-1A0DA36B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4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4657-A5DA-B012-26BA-87C285F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88899"/>
            <a:ext cx="9905998" cy="1905000"/>
          </a:xfrm>
        </p:spPr>
        <p:txBody>
          <a:bodyPr/>
          <a:lstStyle/>
          <a:p>
            <a:r>
              <a:rPr lang="en-US" dirty="0"/>
              <a:t>SD83 Career Programs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https://career.sd83.bc.ca/</a:t>
            </a:r>
            <a:r>
              <a:rPr lang="en-US" sz="20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C501-CB4A-7770-67A8-629BDDCCCCE3}"/>
              </a:ext>
            </a:extLst>
          </p:cNvPr>
          <p:cNvSpPr txBox="1">
            <a:spLocks/>
          </p:cNvSpPr>
          <p:nvPr/>
        </p:nvSpPr>
        <p:spPr>
          <a:xfrm>
            <a:off x="1143001" y="1490979"/>
            <a:ext cx="8413135" cy="3876041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Work Experience (120 </a:t>
            </a:r>
            <a:r>
              <a:rPr lang="en-US" sz="3600" b="1" dirty="0" err="1"/>
              <a:t>hrs</a:t>
            </a:r>
            <a:r>
              <a:rPr lang="en-US" sz="3600" b="1" dirty="0"/>
              <a:t>)</a:t>
            </a:r>
          </a:p>
          <a:p>
            <a:pPr>
              <a:buFont typeface="Arial"/>
              <a:buNone/>
            </a:pPr>
            <a:r>
              <a:rPr lang="en-US" sz="3600" dirty="0"/>
              <a:t>Part- time job?  </a:t>
            </a:r>
            <a:r>
              <a:rPr lang="en-US" sz="3600" b="1" dirty="0">
                <a:solidFill>
                  <a:srgbClr val="FF0000"/>
                </a:solidFill>
              </a:rPr>
              <a:t>Want 4 credits?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Fill out an application with Mr. Seed to</a:t>
            </a:r>
          </a:p>
          <a:p>
            <a:pPr>
              <a:buFont typeface="Arial"/>
              <a:buNone/>
            </a:pPr>
            <a:r>
              <a:rPr lang="en-US" sz="3600" dirty="0"/>
              <a:t>start counting your work hours for credits 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Youth WORK in the Trades </a:t>
            </a:r>
          </a:p>
          <a:p>
            <a:pPr marL="0" indent="0">
              <a:buFont typeface="Arial"/>
              <a:buNone/>
            </a:pPr>
            <a:r>
              <a:rPr lang="en-US" sz="3600" dirty="0"/>
              <a:t>Students that work with a qualified tradesperson can sign up for high school credits as an apprentice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Youth TRAIN in Trades</a:t>
            </a:r>
          </a:p>
          <a:p>
            <a:pPr marL="0" indent="0">
              <a:buFont typeface="Arial"/>
              <a:buNone/>
            </a:pPr>
            <a:r>
              <a:rPr lang="en-US" sz="3600" dirty="0"/>
              <a:t>Programs with Trade Training Certification and high school credits  </a:t>
            </a:r>
          </a:p>
          <a:p>
            <a:pPr marL="0" indent="0">
              <a:buFont typeface="Arial"/>
              <a:buNone/>
            </a:pPr>
            <a:r>
              <a:rPr lang="en-US" sz="3600" dirty="0" err="1"/>
              <a:t>Eg</a:t>
            </a:r>
            <a:r>
              <a:rPr lang="en-US" sz="3600" dirty="0"/>
              <a:t>: Auto Service Tech/Auto Collision Tech/Hairstylist/Professional Cook, Gateway to Tech, Early Childhood Educator, Emergency Responders, etc. 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A69358E-D424-9024-63C2-D43973AB4D1F}"/>
              </a:ext>
            </a:extLst>
          </p:cNvPr>
          <p:cNvSpPr txBox="1">
            <a:spLocks/>
          </p:cNvSpPr>
          <p:nvPr/>
        </p:nvSpPr>
        <p:spPr>
          <a:xfrm>
            <a:off x="2163700" y="5552444"/>
            <a:ext cx="8660006" cy="1002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See </a:t>
            </a:r>
            <a:r>
              <a:rPr lang="en-US" b="1" dirty="0">
                <a:solidFill>
                  <a:schemeClr val="bg1"/>
                </a:solidFill>
              </a:rPr>
              <a:t>Mr. Seed in the Career Centre  </a:t>
            </a:r>
            <a:r>
              <a:rPr lang="en-US" dirty="0">
                <a:solidFill>
                  <a:schemeClr val="bg1"/>
                </a:solidFill>
              </a:rPr>
              <a:t>for more details about career program options</a:t>
            </a:r>
            <a:r>
              <a:rPr lang="en-US" b="1" dirty="0">
                <a:solidFill>
                  <a:schemeClr val="bg1"/>
                </a:solidFill>
              </a:rPr>
              <a:t> !</a:t>
            </a: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71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344D29-6859-3584-D410-294D831E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5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1490-68F6-D957-A1AD-F4B1AA89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Second Languages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774CB-F448-B93F-054F-E2764E6FA0F8}"/>
              </a:ext>
            </a:extLst>
          </p:cNvPr>
          <p:cNvSpPr txBox="1"/>
          <p:nvPr/>
        </p:nvSpPr>
        <p:spPr>
          <a:xfrm>
            <a:off x="6420465" y="2666999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Students may want to continue with a Second Language at the grade 11 level.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French 11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Japanese 11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i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*A Second Language could be required for entrance into a specific university degree program or be part of degree program once at university.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46A83-067A-4FEC-DD1E-9044F7AB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1381353"/>
            <a:ext cx="5451627" cy="37752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0256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8707-1F49-13F9-AC58-9166CA94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/>
              <a:t>Course Selection TIMELINe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0E03BD-979C-C279-DF75-3789E2C98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797531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17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FA33-0E21-038B-4EFC-4F7F1B2D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Choosing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3891-D60A-4DBF-0E3F-51C540CB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Make Individual Choices based on Personal Interest</a:t>
            </a:r>
          </a:p>
          <a:p>
            <a:r>
              <a:rPr lang="en-US" sz="1800" dirty="0"/>
              <a:t>Choosing the same elective as a friend does not mean you will be in their class</a:t>
            </a:r>
          </a:p>
          <a:p>
            <a:r>
              <a:rPr lang="en-US" sz="1800" dirty="0"/>
              <a:t>Read through the course catalogue on our website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1EF134E-6E20-E8E7-E67A-333024D2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5878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course catalogue&#10;&#10;AI-generated content may be incorrect.">
            <a:extLst>
              <a:ext uri="{FF2B5EF4-FFF2-40B4-BE49-F238E27FC236}">
                <a16:creationId xmlns:a16="http://schemas.microsoft.com/office/drawing/2014/main" id="{DD879015-F503-C67B-6EB2-0605C493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19" y="480060"/>
            <a:ext cx="7326559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D751FE-F8E8-171A-9930-3B3BCD74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90" y="-236301"/>
            <a:ext cx="8065804" cy="1905000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endParaRPr lang="en-US" sz="1800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4DC7DA-EB38-DFB7-58F6-8762DC11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04" y="454861"/>
            <a:ext cx="8951791" cy="5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4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application form with text&#10;&#10;AI-generated content may be incorrect.">
            <a:extLst>
              <a:ext uri="{FF2B5EF4-FFF2-40B4-BE49-F238E27FC236}">
                <a16:creationId xmlns:a16="http://schemas.microsoft.com/office/drawing/2014/main" id="{268BEBF1-446E-797A-62AC-58CEC27A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38" y="597789"/>
            <a:ext cx="9331924" cy="56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E4F2D-48C6-1041-2B4E-AB4523E00B97}"/>
              </a:ext>
            </a:extLst>
          </p:cNvPr>
          <p:cNvSpPr txBox="1"/>
          <p:nvPr/>
        </p:nvSpPr>
        <p:spPr>
          <a:xfrm>
            <a:off x="274332" y="-190610"/>
            <a:ext cx="657368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Make the most of your high school experience!</a:t>
            </a:r>
          </a:p>
        </p:txBody>
      </p:sp>
      <p:pic>
        <p:nvPicPr>
          <p:cNvPr id="4" name="Picture 3" descr="A group of people in sports uniforms&#10;&#10;Description automatically generated">
            <a:extLst>
              <a:ext uri="{FF2B5EF4-FFF2-40B4-BE49-F238E27FC236}">
                <a16:creationId xmlns:a16="http://schemas.microsoft.com/office/drawing/2014/main" id="{B4E106A5-AEEF-1283-D2C8-0FF05C9D0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75"/>
          <a:stretch/>
        </p:blipFill>
        <p:spPr>
          <a:xfrm>
            <a:off x="230866" y="1557274"/>
            <a:ext cx="4476384" cy="253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80EE-209A-D005-846D-05A0DCF2C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08"/>
          <a:stretch/>
        </p:blipFill>
        <p:spPr>
          <a:xfrm>
            <a:off x="-26427" y="5114396"/>
            <a:ext cx="3908366" cy="2319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61F5911C-CDA2-6EAC-8E3C-BBC97BDEB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8241">
            <a:off x="1485322" y="3445327"/>
            <a:ext cx="2082710" cy="156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8BEF8A1-2993-1F1E-0EB9-4C699977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745">
            <a:off x="8599268" y="167751"/>
            <a:ext cx="3572476" cy="2679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0DA28-D7CF-F91D-A451-CD8D77F41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02" y="185190"/>
            <a:ext cx="2774264" cy="208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3B71B-4D67-42D8-A55B-B01F22B14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384" t="1768" b="35756"/>
          <a:stretch/>
        </p:blipFill>
        <p:spPr>
          <a:xfrm rot="888046">
            <a:off x="-68886" y="2977240"/>
            <a:ext cx="1479845" cy="211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DA71E70-F13F-ACE8-9191-2850BA7B3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193" y="2072579"/>
            <a:ext cx="2567159" cy="1925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child wearing a medal&#10;&#10;AI-generated content may be incorrect.">
            <a:extLst>
              <a:ext uri="{FF2B5EF4-FFF2-40B4-BE49-F238E27FC236}">
                <a16:creationId xmlns:a16="http://schemas.microsoft.com/office/drawing/2014/main" id="{D0327ABE-4F42-465E-4B11-6AC9DB4EB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4162" y="3599886"/>
            <a:ext cx="1588457" cy="3523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 descr="A person giving a thumbs up at a table&#10;&#10;AI-generated content may be incorrect.">
            <a:extLst>
              <a:ext uri="{FF2B5EF4-FFF2-40B4-BE49-F238E27FC236}">
                <a16:creationId xmlns:a16="http://schemas.microsoft.com/office/drawing/2014/main" id="{38F4F1C5-7D04-9BCA-0384-453BA3165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382" y="3189232"/>
            <a:ext cx="4248149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6F1F4104-608A-F9E5-5271-F7CC2ACF2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81043">
            <a:off x="6664893" y="2043133"/>
            <a:ext cx="2256331" cy="169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76F2A5A-F675-FB74-4946-ECEAB48ECB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36883">
            <a:off x="3926508" y="5256182"/>
            <a:ext cx="2306544" cy="1729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on bikes&#10;&#10;Description automatically generated">
            <a:extLst>
              <a:ext uri="{FF2B5EF4-FFF2-40B4-BE49-F238E27FC236}">
                <a16:creationId xmlns:a16="http://schemas.microsoft.com/office/drawing/2014/main" id="{8AE6B5BF-13A4-CD80-CD3E-523350C5ED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8737"/>
          <a:stretch/>
        </p:blipFill>
        <p:spPr>
          <a:xfrm>
            <a:off x="10385507" y="2714728"/>
            <a:ext cx="2069155" cy="327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group of people on skis posing for a photo&#10;&#10;Description automatically generated">
            <a:extLst>
              <a:ext uri="{FF2B5EF4-FFF2-40B4-BE49-F238E27FC236}">
                <a16:creationId xmlns:a16="http://schemas.microsoft.com/office/drawing/2014/main" id="{BFE2C39E-EB83-0A69-C671-498A4A8C51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4903" y="4692991"/>
            <a:ext cx="4984136" cy="2242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4000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0149-32DE-767D-D65B-AD63DD6B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/>
              <a:t>Do your Research!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5F994EA-2C83-AEF8-98BC-B774CF45C18B}"/>
              </a:ext>
            </a:extLst>
          </p:cNvPr>
          <p:cNvSpPr txBox="1"/>
          <p:nvPr/>
        </p:nvSpPr>
        <p:spPr>
          <a:xfrm>
            <a:off x="5231129" y="457211"/>
            <a:ext cx="5213033" cy="5957886"/>
          </a:xfrm>
          <a:prstGeom prst="rect">
            <a:avLst/>
          </a:prstGeom>
          <a:solidFill>
            <a:srgbClr val="2D4E6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Scan the QR Code below to see descriptions of each Elective Course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u="sng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https://jlj.sd83.bc.ca/grade-10-12-course-catalogue/</a:t>
            </a: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40AD361-A1F3-D10B-9BB4-031A19C09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55" y="2482542"/>
            <a:ext cx="3751580" cy="375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9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7520-0695-9E04-A777-6C2884EB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A5EA304D-6371-87FA-D12E-63B1773D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" b="45802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FAC1-762C-2022-01D1-67A8AF88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290" y="285749"/>
            <a:ext cx="9905998" cy="1148932"/>
          </a:xfrm>
        </p:spPr>
        <p:txBody>
          <a:bodyPr/>
          <a:lstStyle/>
          <a:p>
            <a:r>
              <a:rPr lang="en-US" dirty="0"/>
              <a:t>Where to begin?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C9409D0-9482-37CC-0C16-DF5C7B822DEE}"/>
              </a:ext>
            </a:extLst>
          </p:cNvPr>
          <p:cNvSpPr txBox="1">
            <a:spLocks/>
          </p:cNvSpPr>
          <p:nvPr/>
        </p:nvSpPr>
        <p:spPr>
          <a:xfrm>
            <a:off x="811604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Graduate?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E4F7B5B-1CBD-BD96-33D8-7FD22AC33F23}"/>
              </a:ext>
            </a:extLst>
          </p:cNvPr>
          <p:cNvSpPr txBox="1">
            <a:spLocks/>
          </p:cNvSpPr>
          <p:nvPr/>
        </p:nvSpPr>
        <p:spPr>
          <a:xfrm>
            <a:off x="6258560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pursue my career goals? </a:t>
            </a:r>
          </a:p>
        </p:txBody>
      </p:sp>
      <p:pic>
        <p:nvPicPr>
          <p:cNvPr id="6150" name="Picture 6" descr="What Will Lead You To Success In Your Career Path | triOS College">
            <a:extLst>
              <a:ext uri="{FF2B5EF4-FFF2-40B4-BE49-F238E27FC236}">
                <a16:creationId xmlns:a16="http://schemas.microsoft.com/office/drawing/2014/main" id="{BD457608-793A-59FD-9547-3DAA5B47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05" y="2364387"/>
            <a:ext cx="4252696" cy="24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E4711-8B01-8C1A-2099-3325E5C422A9}"/>
              </a:ext>
            </a:extLst>
          </p:cNvPr>
          <p:cNvSpPr txBox="1"/>
          <p:nvPr/>
        </p:nvSpPr>
        <p:spPr>
          <a:xfrm>
            <a:off x="1402080" y="5495033"/>
            <a:ext cx="11724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Can use 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www.myblueprint.ca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CA" sz="2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www.educationplannerbc.ca</a:t>
            </a:r>
            <a:endParaRPr lang="en-CA" sz="28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Educational Clipart: Class of 2027 in Bold Black College Style Letters W/  Graduation Cap / Tassel on Top - Digital Download Svg Png Dxf Pdf - Etsy  Canada">
            <a:extLst>
              <a:ext uri="{FF2B5EF4-FFF2-40B4-BE49-F238E27FC236}">
                <a16:creationId xmlns:a16="http://schemas.microsoft.com/office/drawing/2014/main" id="{C6C5642D-3A4E-5DB7-D74F-907D55E4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0" y="2364387"/>
            <a:ext cx="4419624" cy="24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5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7EAD-433A-E0BC-785F-160A8732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666" y="690282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00B05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English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Graduation Requirements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B3C3E819-4911-9A03-6A84-F50F220C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85" y="325368"/>
            <a:ext cx="8215981" cy="6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4D6E6-89F1-1B95-3E0B-A61135401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B72-D557-D307-4685-7642E511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867" y="863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French Immersion  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Graduation Requirements</a:t>
            </a:r>
          </a:p>
        </p:txBody>
      </p:sp>
      <p:pic>
        <p:nvPicPr>
          <p:cNvPr id="5" name="Picture 4" descr="A group of white paper with black text&#10;&#10;AI-generated content may be incorrect.">
            <a:extLst>
              <a:ext uri="{FF2B5EF4-FFF2-40B4-BE49-F238E27FC236}">
                <a16:creationId xmlns:a16="http://schemas.microsoft.com/office/drawing/2014/main" id="{6C7C9941-F604-849C-B38B-71AFE586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00" y="352515"/>
            <a:ext cx="8265433" cy="61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8285-5EF5-339A-3676-BBD1A327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B8A20-2B28-CDB7-BB9B-6A3E3855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Graduation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A708E-F4E1-F8A6-9284-59436C713341}"/>
              </a:ext>
            </a:extLst>
          </p:cNvPr>
          <p:cNvSpPr txBox="1"/>
          <p:nvPr/>
        </p:nvSpPr>
        <p:spPr>
          <a:xfrm>
            <a:off x="166446" y="2502713"/>
            <a:ext cx="459716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 order to graduate all students must complete…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sz="1500" cap="small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80 Credits (56 Required + 24 Elective)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ADST or Fine Arts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Indigenous-Focused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two grade 12 Electives</a:t>
            </a:r>
          </a:p>
        </p:txBody>
      </p:sp>
      <p:sp>
        <p:nvSpPr>
          <p:cNvPr id="26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A3639A4-6097-16D4-0F11-A29DF1FF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9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3B48F-772C-45E8-9152-571D05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Here are a few things to think about </a:t>
            </a:r>
            <a:r>
              <a:rPr lang="en-US" sz="5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wheN</a:t>
            </a: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Planning your Grade 11 year…</a:t>
            </a:r>
          </a:p>
        </p:txBody>
      </p:sp>
    </p:spTree>
    <p:extLst>
      <p:ext uri="{BB962C8B-B14F-4D97-AF65-F5344CB8AC3E}">
        <p14:creationId xmlns:p14="http://schemas.microsoft.com/office/powerpoint/2010/main" val="422659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DADD-19A7-B76D-66FA-87BDCF02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English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4971EE-F690-6D3E-78FA-BA624C420924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English 11 (Literary Studies)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English First Peoples 11 (New Media)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8AD8"/>
                </a:solidFill>
              </a:rPr>
              <a:t>Creative Writing 11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686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B58A-AD2C-2560-7831-263C00A1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5765-BD41-0078-7869-76330E65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259" y="38715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Math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55DED-A836-0943-748D-F40ED70FA63F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Pre-Calculus Math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92D050"/>
                </a:solidFill>
              </a:rPr>
              <a:t>Foundations of Math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Workplace Math 11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34293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EBDD1E6A5DD48A1F28E818B9D6E79" ma:contentTypeVersion="15" ma:contentTypeDescription="Create a new document." ma:contentTypeScope="" ma:versionID="2ca2040f1505ac134a53cf0e75dd2dec">
  <xsd:schema xmlns:xsd="http://www.w3.org/2001/XMLSchema" xmlns:xs="http://www.w3.org/2001/XMLSchema" xmlns:p="http://schemas.microsoft.com/office/2006/metadata/properties" xmlns:ns2="3655c9fc-f03b-4f69-aa22-aa4b75a4da70" xmlns:ns3="cbfb4674-7449-427a-ae33-414f79bf15dd" targetNamespace="http://schemas.microsoft.com/office/2006/metadata/properties" ma:root="true" ma:fieldsID="73e27e1773eb4820236de2b50b6bd083" ns2:_="" ns3:_="">
    <xsd:import namespace="3655c9fc-f03b-4f69-aa22-aa4b75a4da70"/>
    <xsd:import namespace="cbfb4674-7449-427a-ae33-414f79bf1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5c9fc-f03b-4f69-aa22-aa4b75a4d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d9e1210-8a16-4a3e-8757-1f334675af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b4674-7449-427a-ae33-414f79bf15d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b361585-b578-4a4c-a794-17e598524ef4}" ma:internalName="TaxCatchAll" ma:showField="CatchAllData" ma:web="cbfb4674-7449-427a-ae33-414f79bf15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55c9fc-f03b-4f69-aa22-aa4b75a4da70">
      <Terms xmlns="http://schemas.microsoft.com/office/infopath/2007/PartnerControls"/>
    </lcf76f155ced4ddcb4097134ff3c332f>
    <TaxCatchAll xmlns="cbfb4674-7449-427a-ae33-414f79bf15dd" xsi:nil="true"/>
    <SharedWithUsers xmlns="cbfb4674-7449-427a-ae33-414f79bf15dd">
      <UserInfo>
        <DisplayName>Heather Buikema</DisplayName>
        <AccountId>24</AccountId>
        <AccountType/>
      </UserInfo>
      <UserInfo>
        <DisplayName>Jehane Johnson</DisplayName>
        <AccountId>57</AccountId>
        <AccountType/>
      </UserInfo>
      <UserInfo>
        <DisplayName>Mishel Quaal</DisplayName>
        <AccountId>50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B2BC46-FE70-4F19-AD31-2B02271AD1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55c9fc-f03b-4f69-aa22-aa4b75a4da70"/>
    <ds:schemaRef ds:uri="cbfb4674-7449-427a-ae33-414f79bf1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F64D4C-EFDE-44AD-8272-1B26572D98C6}">
  <ds:schemaRefs>
    <ds:schemaRef ds:uri="http://purl.org/dc/dcmitype/"/>
    <ds:schemaRef ds:uri="http://schemas.microsoft.com/office/infopath/2007/PartnerControls"/>
    <ds:schemaRef ds:uri="3655c9fc-f03b-4f69-aa22-aa4b75a4da70"/>
    <ds:schemaRef ds:uri="cbfb4674-7449-427a-ae33-414f79bf15d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086073D-B522-4F21-9AFF-50873BB63D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5169</TotalTime>
  <Words>594</Words>
  <Application>Microsoft Macintosh PowerPoint</Application>
  <PresentationFormat>Widescreen</PresentationFormat>
  <Paragraphs>113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Century Gothic</vt:lpstr>
      <vt:lpstr>Times New Roman</vt:lpstr>
      <vt:lpstr>Mesh</vt:lpstr>
      <vt:lpstr>Grade 11 Course Selections 2025-2026</vt:lpstr>
      <vt:lpstr>Course Selection TIMELINe</vt:lpstr>
      <vt:lpstr>Where to begin?</vt:lpstr>
      <vt:lpstr>English Graduation Requirements</vt:lpstr>
      <vt:lpstr>French Immersion  Graduation Requirements</vt:lpstr>
      <vt:lpstr>Graduation Requirements</vt:lpstr>
      <vt:lpstr>Here are a few things to think about wheN Planning your Grade 11 year…</vt:lpstr>
      <vt:lpstr>Which English Course Should I take? </vt:lpstr>
      <vt:lpstr>Which Math Course Should I take? </vt:lpstr>
      <vt:lpstr>PowerPoint Presentation</vt:lpstr>
      <vt:lpstr>PowerPoint Presentation</vt:lpstr>
      <vt:lpstr>Which Science Course Should I take? </vt:lpstr>
      <vt:lpstr>Which Social Studies Course Should I take? </vt:lpstr>
      <vt:lpstr>PowerPoint Presentation</vt:lpstr>
      <vt:lpstr>PowerPoint Presentation</vt:lpstr>
      <vt:lpstr>CaReer Life Connections 12A</vt:lpstr>
      <vt:lpstr>SD83 Career Programs (https://career.sd83.bc.ca/)</vt:lpstr>
      <vt:lpstr>PowerPoint Presentation</vt:lpstr>
      <vt:lpstr>Second Languages</vt:lpstr>
      <vt:lpstr>Choosing Electives</vt:lpstr>
      <vt:lpstr>PowerPoint Presentation</vt:lpstr>
      <vt:lpstr> </vt:lpstr>
      <vt:lpstr>PowerPoint Presentation</vt:lpstr>
      <vt:lpstr>PowerPoint Presentation</vt:lpstr>
      <vt:lpstr>Do your Research!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Transitions Spring 2024</dc:title>
  <dc:creator>Gord Ritchie</dc:creator>
  <cp:lastModifiedBy>Gord Ritchie</cp:lastModifiedBy>
  <cp:revision>4</cp:revision>
  <dcterms:created xsi:type="dcterms:W3CDTF">2024-01-24T21:40:33Z</dcterms:created>
  <dcterms:modified xsi:type="dcterms:W3CDTF">2025-03-05T06:55:58Z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0x010100EF9EBDD1E6A5DD48A1F28E818B9D6E79</vt:lpwstr>
  </property>
  <property fmtid="{D5CDD505-2E9C-101B-9397-08002B2CF9AE}" pid="3" name="MediaServiceImageTags">
    <vt:lpwstr/>
  </property>
</Properties>
</file>