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3"/>
  </p:notesMasterIdLst>
  <p:sldIdLst>
    <p:sldId id="256" r:id="rId5"/>
    <p:sldId id="261" r:id="rId6"/>
    <p:sldId id="315" r:id="rId7"/>
    <p:sldId id="316" r:id="rId8"/>
    <p:sldId id="317" r:id="rId9"/>
    <p:sldId id="320" r:id="rId10"/>
    <p:sldId id="301" r:id="rId11"/>
    <p:sldId id="319" r:id="rId12"/>
    <p:sldId id="313" r:id="rId13"/>
    <p:sldId id="321" r:id="rId14"/>
    <p:sldId id="322" r:id="rId15"/>
    <p:sldId id="323" r:id="rId16"/>
    <p:sldId id="339" r:id="rId17"/>
    <p:sldId id="340" r:id="rId18"/>
    <p:sldId id="336" r:id="rId19"/>
    <p:sldId id="338" r:id="rId20"/>
    <p:sldId id="326" r:id="rId21"/>
    <p:sldId id="263" r:id="rId22"/>
    <p:sldId id="334" r:id="rId23"/>
    <p:sldId id="307" r:id="rId24"/>
    <p:sldId id="337" r:id="rId25"/>
    <p:sldId id="328" r:id="rId26"/>
    <p:sldId id="335" r:id="rId27"/>
    <p:sldId id="341" r:id="rId28"/>
    <p:sldId id="342" r:id="rId29"/>
    <p:sldId id="327" r:id="rId30"/>
    <p:sldId id="329" r:id="rId31"/>
    <p:sldId id="26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FF8AD8"/>
    <a:srgbClr val="FF9300"/>
    <a:srgbClr val="8C3FC5"/>
    <a:srgbClr val="008F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98F0B-A801-4E0E-A916-EA781C9E09A2}" v="15" dt="2026-02-09T16:21:56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82"/>
    <p:restoredTop sz="79041"/>
  </p:normalViewPr>
  <p:slideViewPr>
    <p:cSldViewPr snapToGrid="0">
      <p:cViewPr varScale="1">
        <p:scale>
          <a:sx n="58" d="100"/>
          <a:sy n="58" d="100"/>
        </p:scale>
        <p:origin x="82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 Ritchie" userId="66ebe2ba-321c-4ef0-8c27-8641133e23b6" providerId="ADAL" clId="{07E3DED4-26E7-4197-8F17-AAB62933E416}"/>
    <pc:docChg chg="custSel addSld modSld sldOrd">
      <pc:chgData name="Gord Ritchie" userId="66ebe2ba-321c-4ef0-8c27-8641133e23b6" providerId="ADAL" clId="{07E3DED4-26E7-4197-8F17-AAB62933E416}" dt="2026-02-11T15:58:44.563" v="640" actId="22"/>
      <pc:docMkLst>
        <pc:docMk/>
      </pc:docMkLst>
      <pc:sldChg chg="modSp mod">
        <pc:chgData name="Gord Ritchie" userId="66ebe2ba-321c-4ef0-8c27-8641133e23b6" providerId="ADAL" clId="{07E3DED4-26E7-4197-8F17-AAB62933E416}" dt="2026-02-09T14:02:35.544" v="57" actId="20577"/>
        <pc:sldMkLst>
          <pc:docMk/>
          <pc:sldMk cId="3191056180" sldId="256"/>
        </pc:sldMkLst>
        <pc:spChg chg="mod">
          <ac:chgData name="Gord Ritchie" userId="66ebe2ba-321c-4ef0-8c27-8641133e23b6" providerId="ADAL" clId="{07E3DED4-26E7-4197-8F17-AAB62933E416}" dt="2026-02-09T14:02:35.544" v="57" actId="20577"/>
          <ac:spMkLst>
            <pc:docMk/>
            <pc:sldMk cId="3191056180" sldId="256"/>
            <ac:spMk id="2" creationId="{E624F0DF-5158-E9C2-B732-5EB0069A466F}"/>
          </ac:spMkLst>
        </pc:spChg>
      </pc:sldChg>
      <pc:sldChg chg="modSp mod">
        <pc:chgData name="Gord Ritchie" userId="66ebe2ba-321c-4ef0-8c27-8641133e23b6" providerId="ADAL" clId="{07E3DED4-26E7-4197-8F17-AAB62933E416}" dt="2026-02-09T14:55:06.850" v="410"/>
        <pc:sldMkLst>
          <pc:docMk/>
          <pc:sldMk cId="265175880" sldId="261"/>
        </pc:sldMkLst>
        <pc:graphicFrameChg chg="mod modGraphic">
          <ac:chgData name="Gord Ritchie" userId="66ebe2ba-321c-4ef0-8c27-8641133e23b6" providerId="ADAL" clId="{07E3DED4-26E7-4197-8F17-AAB62933E416}" dt="2026-02-09T14:55:06.850" v="410"/>
          <ac:graphicFrameMkLst>
            <pc:docMk/>
            <pc:sldMk cId="265175880" sldId="261"/>
            <ac:graphicFrameMk id="5" creationId="{C30E03BD-979C-C279-DF75-3789E2C986EC}"/>
          </ac:graphicFrameMkLst>
        </pc:graphicFrameChg>
      </pc:sldChg>
      <pc:sldChg chg="ord">
        <pc:chgData name="Gord Ritchie" userId="66ebe2ba-321c-4ef0-8c27-8641133e23b6" providerId="ADAL" clId="{07E3DED4-26E7-4197-8F17-AAB62933E416}" dt="2026-02-09T15:32:35.138" v="635"/>
        <pc:sldMkLst>
          <pc:docMk/>
          <pc:sldMk cId="3325144813" sldId="301"/>
        </pc:sldMkLst>
      </pc:sldChg>
      <pc:sldChg chg="addSp delSp modSp mod">
        <pc:chgData name="Gord Ritchie" userId="66ebe2ba-321c-4ef0-8c27-8641133e23b6" providerId="ADAL" clId="{07E3DED4-26E7-4197-8F17-AAB62933E416}" dt="2026-02-09T14:59:27.293" v="429" actId="14100"/>
        <pc:sldMkLst>
          <pc:docMk/>
          <pc:sldMk cId="3724434030" sldId="307"/>
        </pc:sldMkLst>
        <pc:picChg chg="add mod">
          <ac:chgData name="Gord Ritchie" userId="66ebe2ba-321c-4ef0-8c27-8641133e23b6" providerId="ADAL" clId="{07E3DED4-26E7-4197-8F17-AAB62933E416}" dt="2026-02-09T14:59:27.293" v="429" actId="14100"/>
          <ac:picMkLst>
            <pc:docMk/>
            <pc:sldMk cId="3724434030" sldId="307"/>
            <ac:picMk id="3" creationId="{DB8C8917-D7F7-04D6-6971-1A598385BC3A}"/>
          </ac:picMkLst>
        </pc:picChg>
      </pc:sldChg>
      <pc:sldChg chg="modSp mod">
        <pc:chgData name="Gord Ritchie" userId="66ebe2ba-321c-4ef0-8c27-8641133e23b6" providerId="ADAL" clId="{07E3DED4-26E7-4197-8F17-AAB62933E416}" dt="2026-02-09T14:06:31.381" v="108" actId="20577"/>
        <pc:sldMkLst>
          <pc:docMk/>
          <pc:sldMk cId="1706868604" sldId="313"/>
        </pc:sldMkLst>
        <pc:spChg chg="mod">
          <ac:chgData name="Gord Ritchie" userId="66ebe2ba-321c-4ef0-8c27-8641133e23b6" providerId="ADAL" clId="{07E3DED4-26E7-4197-8F17-AAB62933E416}" dt="2026-02-09T14:06:31.381" v="108" actId="20577"/>
          <ac:spMkLst>
            <pc:docMk/>
            <pc:sldMk cId="1706868604" sldId="313"/>
            <ac:spMk id="4" creationId="{FD4971EE-F690-6D3E-78FA-BA624C420924}"/>
          </ac:spMkLst>
        </pc:spChg>
      </pc:sldChg>
      <pc:sldChg chg="addSp delSp modSp">
        <pc:chgData name="Gord Ritchie" userId="66ebe2ba-321c-4ef0-8c27-8641133e23b6" providerId="ADAL" clId="{07E3DED4-26E7-4197-8F17-AAB62933E416}" dt="2026-02-09T15:32:20.070" v="633" actId="1076"/>
        <pc:sldMkLst>
          <pc:docMk/>
          <pc:sldMk cId="2953952347" sldId="315"/>
        </pc:sldMkLst>
        <pc:picChg chg="add mod">
          <ac:chgData name="Gord Ritchie" userId="66ebe2ba-321c-4ef0-8c27-8641133e23b6" providerId="ADAL" clId="{07E3DED4-26E7-4197-8F17-AAB62933E416}" dt="2026-02-09T15:32:20.070" v="633" actId="1076"/>
          <ac:picMkLst>
            <pc:docMk/>
            <pc:sldMk cId="2953952347" sldId="315"/>
            <ac:picMk id="1026" creationId="{04FD26D7-4946-721E-AFE0-676F9004910F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4:04:58.178" v="96" actId="14100"/>
        <pc:sldMkLst>
          <pc:docMk/>
          <pc:sldMk cId="2874186196" sldId="316"/>
        </pc:sldMkLst>
        <pc:picChg chg="add mod">
          <ac:chgData name="Gord Ritchie" userId="66ebe2ba-321c-4ef0-8c27-8641133e23b6" providerId="ADAL" clId="{07E3DED4-26E7-4197-8F17-AAB62933E416}" dt="2026-02-09T14:04:58.178" v="96" actId="14100"/>
          <ac:picMkLst>
            <pc:docMk/>
            <pc:sldMk cId="2874186196" sldId="316"/>
            <ac:picMk id="5" creationId="{61B3BAB6-13E9-6D77-6FB9-8E3FA4763A6C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4:05:58.758" v="100" actId="14100"/>
        <pc:sldMkLst>
          <pc:docMk/>
          <pc:sldMk cId="115438998" sldId="317"/>
        </pc:sldMkLst>
        <pc:picChg chg="add mod">
          <ac:chgData name="Gord Ritchie" userId="66ebe2ba-321c-4ef0-8c27-8641133e23b6" providerId="ADAL" clId="{07E3DED4-26E7-4197-8F17-AAB62933E416}" dt="2026-02-09T14:05:58.758" v="100" actId="14100"/>
          <ac:picMkLst>
            <pc:docMk/>
            <pc:sldMk cId="115438998" sldId="317"/>
            <ac:picMk id="4" creationId="{2F746ADC-475F-66AC-978A-A5A6BE09E324}"/>
          </ac:picMkLst>
        </pc:picChg>
      </pc:sldChg>
      <pc:sldChg chg="modSp mod">
        <pc:chgData name="Gord Ritchie" userId="66ebe2ba-321c-4ef0-8c27-8641133e23b6" providerId="ADAL" clId="{07E3DED4-26E7-4197-8F17-AAB62933E416}" dt="2026-02-03T18:37:35.614" v="40" actId="20577"/>
        <pc:sldMkLst>
          <pc:docMk/>
          <pc:sldMk cId="563429341" sldId="321"/>
        </pc:sldMkLst>
        <pc:spChg chg="mod">
          <ac:chgData name="Gord Ritchie" userId="66ebe2ba-321c-4ef0-8c27-8641133e23b6" providerId="ADAL" clId="{07E3DED4-26E7-4197-8F17-AAB62933E416}" dt="2026-02-03T18:37:35.614" v="40" actId="20577"/>
          <ac:spMkLst>
            <pc:docMk/>
            <pc:sldMk cId="563429341" sldId="321"/>
            <ac:spMk id="4" creationId="{23A55DED-A836-0943-748D-F40ED70FA63F}"/>
          </ac:spMkLst>
        </pc:spChg>
      </pc:sldChg>
      <pc:sldChg chg="addSp modSp mod">
        <pc:chgData name="Gord Ritchie" userId="66ebe2ba-321c-4ef0-8c27-8641133e23b6" providerId="ADAL" clId="{07E3DED4-26E7-4197-8F17-AAB62933E416}" dt="2026-02-09T15:29:02.442" v="628" actId="14100"/>
        <pc:sldMkLst>
          <pc:docMk/>
          <pc:sldMk cId="3296874807" sldId="322"/>
        </pc:sldMkLst>
        <pc:spChg chg="add mod">
          <ac:chgData name="Gord Ritchie" userId="66ebe2ba-321c-4ef0-8c27-8641133e23b6" providerId="ADAL" clId="{07E3DED4-26E7-4197-8F17-AAB62933E416}" dt="2026-02-09T15:29:02.442" v="628" actId="14100"/>
          <ac:spMkLst>
            <pc:docMk/>
            <pc:sldMk cId="3296874807" sldId="322"/>
            <ac:spMk id="2" creationId="{886698D4-1DAA-84C3-5890-9C0A6F4A1EB3}"/>
          </ac:spMkLst>
        </pc:spChg>
        <pc:picChg chg="mod">
          <ac:chgData name="Gord Ritchie" userId="66ebe2ba-321c-4ef0-8c27-8641133e23b6" providerId="ADAL" clId="{07E3DED4-26E7-4197-8F17-AAB62933E416}" dt="2026-02-09T15:26:31.513" v="561" actId="1076"/>
          <ac:picMkLst>
            <pc:docMk/>
            <pc:sldMk cId="3296874807" sldId="322"/>
            <ac:picMk id="5" creationId="{82AD03C4-4EB9-1DC7-722E-0D3F113FDC13}"/>
          </ac:picMkLst>
        </pc:picChg>
      </pc:sldChg>
      <pc:sldChg chg="modSp mod">
        <pc:chgData name="Gord Ritchie" userId="66ebe2ba-321c-4ef0-8c27-8641133e23b6" providerId="ADAL" clId="{07E3DED4-26E7-4197-8F17-AAB62933E416}" dt="2026-02-09T14:08:03.860" v="135" actId="20577"/>
        <pc:sldMkLst>
          <pc:docMk/>
          <pc:sldMk cId="814718403" sldId="323"/>
        </pc:sldMkLst>
        <pc:spChg chg="mod">
          <ac:chgData name="Gord Ritchie" userId="66ebe2ba-321c-4ef0-8c27-8641133e23b6" providerId="ADAL" clId="{07E3DED4-26E7-4197-8F17-AAB62933E416}" dt="2026-02-09T14:08:03.860" v="135" actId="20577"/>
          <ac:spMkLst>
            <pc:docMk/>
            <pc:sldMk cId="814718403" sldId="323"/>
            <ac:spMk id="4" creationId="{07F2FC9D-6CF9-D2FB-693B-71610EED8FFC}"/>
          </ac:spMkLst>
        </pc:spChg>
      </pc:sldChg>
      <pc:sldChg chg="addSp delSp modSp mod ord">
        <pc:chgData name="Gord Ritchie" userId="66ebe2ba-321c-4ef0-8c27-8641133e23b6" providerId="ADAL" clId="{07E3DED4-26E7-4197-8F17-AAB62933E416}" dt="2026-02-09T16:22:00.122" v="638" actId="1076"/>
        <pc:sldMkLst>
          <pc:docMk/>
          <pc:sldMk cId="2192571390" sldId="328"/>
        </pc:sldMkLst>
        <pc:spChg chg="mod">
          <ac:chgData name="Gord Ritchie" userId="66ebe2ba-321c-4ef0-8c27-8641133e23b6" providerId="ADAL" clId="{07E3DED4-26E7-4197-8F17-AAB62933E416}" dt="2026-02-09T16:22:00.122" v="638" actId="1076"/>
          <ac:spMkLst>
            <pc:docMk/>
            <pc:sldMk cId="2192571390" sldId="328"/>
            <ac:spMk id="4" creationId="{BA69358E-D424-9024-63C2-D43973AB4D1F}"/>
          </ac:spMkLst>
        </pc:spChg>
        <pc:picChg chg="add mod">
          <ac:chgData name="Gord Ritchie" userId="66ebe2ba-321c-4ef0-8c27-8641133e23b6" providerId="ADAL" clId="{07E3DED4-26E7-4197-8F17-AAB62933E416}" dt="2026-02-09T16:21:56.257" v="637"/>
          <ac:picMkLst>
            <pc:docMk/>
            <pc:sldMk cId="2192571390" sldId="328"/>
            <ac:picMk id="5" creationId="{B78E7BB7-F22F-DD00-A398-0FEC5C654833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5:18:18.080" v="559" actId="20577"/>
        <pc:sldMkLst>
          <pc:docMk/>
          <pc:sldMk cId="1633659262" sldId="329"/>
        </pc:sldMkLst>
        <pc:spChg chg="mod">
          <ac:chgData name="Gord Ritchie" userId="66ebe2ba-321c-4ef0-8c27-8641133e23b6" providerId="ADAL" clId="{07E3DED4-26E7-4197-8F17-AAB62933E416}" dt="2026-02-09T15:18:18.080" v="559" actId="20577"/>
          <ac:spMkLst>
            <pc:docMk/>
            <pc:sldMk cId="1633659262" sldId="329"/>
            <ac:spMk id="2" creationId="{B7A50149-32DE-767D-D65B-AD63DD6B930D}"/>
          </ac:spMkLst>
        </pc:spChg>
        <pc:spChg chg="mod">
          <ac:chgData name="Gord Ritchie" userId="66ebe2ba-321c-4ef0-8c27-8641133e23b6" providerId="ADAL" clId="{07E3DED4-26E7-4197-8F17-AAB62933E416}" dt="2026-02-09T15:04:26.913" v="471" actId="207"/>
          <ac:spMkLst>
            <pc:docMk/>
            <pc:sldMk cId="1633659262" sldId="329"/>
            <ac:spMk id="10" creationId="{05F994EA-2C83-AEF8-98BC-B774CF45C18B}"/>
          </ac:spMkLst>
        </pc:spChg>
        <pc:picChg chg="add mod">
          <ac:chgData name="Gord Ritchie" userId="66ebe2ba-321c-4ef0-8c27-8641133e23b6" providerId="ADAL" clId="{07E3DED4-26E7-4197-8F17-AAB62933E416}" dt="2026-02-09T15:03:54.341" v="469" actId="1076"/>
          <ac:picMkLst>
            <pc:docMk/>
            <pc:sldMk cId="1633659262" sldId="329"/>
            <ac:picMk id="4" creationId="{F8960532-5398-E22F-6AB2-BED013A16C89}"/>
          </ac:picMkLst>
        </pc:picChg>
      </pc:sldChg>
      <pc:sldChg chg="addSp delSp modSp mod setBg">
        <pc:chgData name="Gord Ritchie" userId="66ebe2ba-321c-4ef0-8c27-8641133e23b6" providerId="ADAL" clId="{07E3DED4-26E7-4197-8F17-AAB62933E416}" dt="2026-02-11T15:58:44.563" v="640" actId="22"/>
        <pc:sldMkLst>
          <pc:docMk/>
          <pc:sldMk cId="628469525" sldId="334"/>
        </pc:sldMkLst>
        <pc:picChg chg="add del mod modCrop">
          <ac:chgData name="Gord Ritchie" userId="66ebe2ba-321c-4ef0-8c27-8641133e23b6" providerId="ADAL" clId="{07E3DED4-26E7-4197-8F17-AAB62933E416}" dt="2026-02-11T15:58:43.454" v="639" actId="478"/>
          <ac:picMkLst>
            <pc:docMk/>
            <pc:sldMk cId="628469525" sldId="334"/>
            <ac:picMk id="3" creationId="{E0796EBB-BFC1-512E-62C8-9F7E42ED20D2}"/>
          </ac:picMkLst>
        </pc:picChg>
        <pc:picChg chg="add">
          <ac:chgData name="Gord Ritchie" userId="66ebe2ba-321c-4ef0-8c27-8641133e23b6" providerId="ADAL" clId="{07E3DED4-26E7-4197-8F17-AAB62933E416}" dt="2026-02-11T15:58:44.563" v="640" actId="22"/>
          <ac:picMkLst>
            <pc:docMk/>
            <pc:sldMk cId="628469525" sldId="334"/>
            <ac:picMk id="4" creationId="{BA586F8F-FFBC-23C2-5CFB-9B671C09C4CE}"/>
          </ac:picMkLst>
        </pc:picChg>
      </pc:sldChg>
      <pc:sldChg chg="ord">
        <pc:chgData name="Gord Ritchie" userId="66ebe2ba-321c-4ef0-8c27-8641133e23b6" providerId="ADAL" clId="{07E3DED4-26E7-4197-8F17-AAB62933E416}" dt="2026-02-09T15:01:44.041" v="442"/>
        <pc:sldMkLst>
          <pc:docMk/>
          <pc:sldMk cId="3042958888" sldId="335"/>
        </pc:sldMkLst>
      </pc:sldChg>
      <pc:sldChg chg="addSp delSp modSp mod">
        <pc:chgData name="Gord Ritchie" userId="66ebe2ba-321c-4ef0-8c27-8641133e23b6" providerId="ADAL" clId="{07E3DED4-26E7-4197-8F17-AAB62933E416}" dt="2026-02-09T14:13:04.880" v="252" actId="1076"/>
        <pc:sldMkLst>
          <pc:docMk/>
          <pc:sldMk cId="3349592409" sldId="336"/>
        </pc:sldMkLst>
        <pc:picChg chg="add mod">
          <ac:chgData name="Gord Ritchie" userId="66ebe2ba-321c-4ef0-8c27-8641133e23b6" providerId="ADAL" clId="{07E3DED4-26E7-4197-8F17-AAB62933E416}" dt="2026-02-09T14:13:04.880" v="252" actId="1076"/>
          <ac:picMkLst>
            <pc:docMk/>
            <pc:sldMk cId="3349592409" sldId="336"/>
            <ac:picMk id="4" creationId="{993CB051-E7D0-3AF3-27F8-D6C89346F2A3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5:00:20.627" v="435" actId="1076"/>
        <pc:sldMkLst>
          <pc:docMk/>
          <pc:sldMk cId="69745554" sldId="337"/>
        </pc:sldMkLst>
        <pc:picChg chg="add mod">
          <ac:chgData name="Gord Ritchie" userId="66ebe2ba-321c-4ef0-8c27-8641133e23b6" providerId="ADAL" clId="{07E3DED4-26E7-4197-8F17-AAB62933E416}" dt="2026-02-09T15:00:20.627" v="435" actId="1076"/>
          <ac:picMkLst>
            <pc:docMk/>
            <pc:sldMk cId="69745554" sldId="337"/>
            <ac:picMk id="3" creationId="{EC849C7F-D625-B29F-595F-874B7BEA1B11}"/>
          </ac:picMkLst>
        </pc:picChg>
      </pc:sldChg>
      <pc:sldChg chg="addSp delSp modSp mod">
        <pc:chgData name="Gord Ritchie" userId="66ebe2ba-321c-4ef0-8c27-8641133e23b6" providerId="ADAL" clId="{07E3DED4-26E7-4197-8F17-AAB62933E416}" dt="2026-02-09T14:42:30.789" v="256" actId="14100"/>
        <pc:sldMkLst>
          <pc:docMk/>
          <pc:sldMk cId="4211216360" sldId="338"/>
        </pc:sldMkLst>
        <pc:picChg chg="add mod">
          <ac:chgData name="Gord Ritchie" userId="66ebe2ba-321c-4ef0-8c27-8641133e23b6" providerId="ADAL" clId="{07E3DED4-26E7-4197-8F17-AAB62933E416}" dt="2026-02-09T14:42:30.789" v="256" actId="14100"/>
          <ac:picMkLst>
            <pc:docMk/>
            <pc:sldMk cId="4211216360" sldId="338"/>
            <ac:picMk id="3" creationId="{E0EDBF91-67C0-0159-C796-883AEEDC71FF}"/>
          </ac:picMkLst>
        </pc:picChg>
      </pc:sldChg>
      <pc:sldChg chg="modSp mod">
        <pc:chgData name="Gord Ritchie" userId="66ebe2ba-321c-4ef0-8c27-8641133e23b6" providerId="ADAL" clId="{07E3DED4-26E7-4197-8F17-AAB62933E416}" dt="2026-02-09T14:08:36.311" v="159" actId="20577"/>
        <pc:sldMkLst>
          <pc:docMk/>
          <pc:sldMk cId="3782233977" sldId="339"/>
        </pc:sldMkLst>
        <pc:spChg chg="mod">
          <ac:chgData name="Gord Ritchie" userId="66ebe2ba-321c-4ef0-8c27-8641133e23b6" providerId="ADAL" clId="{07E3DED4-26E7-4197-8F17-AAB62933E416}" dt="2026-02-09T14:08:36.311" v="159" actId="20577"/>
          <ac:spMkLst>
            <pc:docMk/>
            <pc:sldMk cId="3782233977" sldId="339"/>
            <ac:spMk id="4" creationId="{20AECDB1-73A4-DEC8-37FD-077B86430B80}"/>
          </ac:spMkLst>
        </pc:spChg>
      </pc:sldChg>
      <pc:sldChg chg="addSp modSp mod">
        <pc:chgData name="Gord Ritchie" userId="66ebe2ba-321c-4ef0-8c27-8641133e23b6" providerId="ADAL" clId="{07E3DED4-26E7-4197-8F17-AAB62933E416}" dt="2026-02-09T14:11:59.896" v="247" actId="1076"/>
        <pc:sldMkLst>
          <pc:docMk/>
          <pc:sldMk cId="105126915" sldId="340"/>
        </pc:sldMkLst>
        <pc:spChg chg="mod">
          <ac:chgData name="Gord Ritchie" userId="66ebe2ba-321c-4ef0-8c27-8641133e23b6" providerId="ADAL" clId="{07E3DED4-26E7-4197-8F17-AAB62933E416}" dt="2026-02-09T14:11:31.255" v="243" actId="1076"/>
          <ac:spMkLst>
            <pc:docMk/>
            <pc:sldMk cId="105126915" sldId="340"/>
            <ac:spMk id="4" creationId="{52ACAD61-B1E7-CC27-C245-515ABD1938F0}"/>
          </ac:spMkLst>
        </pc:spChg>
        <pc:spChg chg="add mod">
          <ac:chgData name="Gord Ritchie" userId="66ebe2ba-321c-4ef0-8c27-8641133e23b6" providerId="ADAL" clId="{07E3DED4-26E7-4197-8F17-AAB62933E416}" dt="2026-02-09T14:11:19.627" v="242" actId="255"/>
          <ac:spMkLst>
            <pc:docMk/>
            <pc:sldMk cId="105126915" sldId="340"/>
            <ac:spMk id="5" creationId="{EFE908CB-66A9-5CA0-17ED-C91B79F9DA2A}"/>
          </ac:spMkLst>
        </pc:spChg>
        <pc:spChg chg="add mod">
          <ac:chgData name="Gord Ritchie" userId="66ebe2ba-321c-4ef0-8c27-8641133e23b6" providerId="ADAL" clId="{07E3DED4-26E7-4197-8F17-AAB62933E416}" dt="2026-02-09T14:11:59.896" v="247" actId="1076"/>
          <ac:spMkLst>
            <pc:docMk/>
            <pc:sldMk cId="105126915" sldId="340"/>
            <ac:spMk id="7" creationId="{D2592DDE-9C45-7782-81A2-18FEA54594C9}"/>
          </ac:spMkLst>
        </pc:spChg>
      </pc:sldChg>
      <pc:sldChg chg="addSp delSp modSp add mod">
        <pc:chgData name="Gord Ritchie" userId="66ebe2ba-321c-4ef0-8c27-8641133e23b6" providerId="ADAL" clId="{07E3DED4-26E7-4197-8F17-AAB62933E416}" dt="2026-02-09T15:01:19.233" v="440" actId="14100"/>
        <pc:sldMkLst>
          <pc:docMk/>
          <pc:sldMk cId="1421348423" sldId="341"/>
        </pc:sldMkLst>
        <pc:picChg chg="add mod">
          <ac:chgData name="Gord Ritchie" userId="66ebe2ba-321c-4ef0-8c27-8641133e23b6" providerId="ADAL" clId="{07E3DED4-26E7-4197-8F17-AAB62933E416}" dt="2026-02-09T15:01:19.233" v="440" actId="14100"/>
          <ac:picMkLst>
            <pc:docMk/>
            <pc:sldMk cId="1421348423" sldId="341"/>
            <ac:picMk id="4" creationId="{44D4CC1B-D61C-2E44-24F8-9359D603FED7}"/>
          </ac:picMkLst>
        </pc:picChg>
      </pc:sldChg>
      <pc:sldChg chg="addSp delSp modSp add mod">
        <pc:chgData name="Gord Ritchie" userId="66ebe2ba-321c-4ef0-8c27-8641133e23b6" providerId="ADAL" clId="{07E3DED4-26E7-4197-8F17-AAB62933E416}" dt="2026-02-09T15:06:26.181" v="479" actId="14100"/>
        <pc:sldMkLst>
          <pc:docMk/>
          <pc:sldMk cId="2702874365" sldId="342"/>
        </pc:sldMkLst>
        <pc:picChg chg="add mod">
          <ac:chgData name="Gord Ritchie" userId="66ebe2ba-321c-4ef0-8c27-8641133e23b6" providerId="ADAL" clId="{07E3DED4-26E7-4197-8F17-AAB62933E416}" dt="2026-02-09T15:06:26.181" v="479" actId="14100"/>
          <ac:picMkLst>
            <pc:docMk/>
            <pc:sldMk cId="2702874365" sldId="342"/>
            <ac:picMk id="3" creationId="{15A9B968-B35C-1CCE-9FC7-B236522F04B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6BDF8A-36A3-4546-B5DE-10091DA821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0CEFBD1-F0D4-47C5-8A31-E0782FDED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9-13 February</a:t>
          </a:r>
        </a:p>
      </dgm:t>
    </dgm:pt>
    <dgm:pt modelId="{26E16715-F6B8-4C14-9AA8-70EBB823D779}" type="parTrans" cxnId="{A8E9B7C7-3421-4F94-9626-BA7AC89F230F}">
      <dgm:prSet/>
      <dgm:spPr/>
      <dgm:t>
        <a:bodyPr/>
        <a:lstStyle/>
        <a:p>
          <a:endParaRPr lang="en-US"/>
        </a:p>
      </dgm:t>
    </dgm:pt>
    <dgm:pt modelId="{0CAE50D4-7F90-458C-A947-AC77799D9511}" type="sibTrans" cxnId="{A8E9B7C7-3421-4F94-9626-BA7AC89F230F}">
      <dgm:prSet/>
      <dgm:spPr/>
      <dgm:t>
        <a:bodyPr/>
        <a:lstStyle/>
        <a:p>
          <a:endParaRPr lang="en-US"/>
        </a:p>
      </dgm:t>
    </dgm:pt>
    <dgm:pt modelId="{A10B166A-9DE8-4E93-B107-617C543701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Presentations</a:t>
          </a:r>
        </a:p>
      </dgm:t>
    </dgm:pt>
    <dgm:pt modelId="{E6CA3D31-A3ED-4D58-835A-C8ADA443D444}" type="parTrans" cxnId="{F79AA3EC-C583-43C2-B12D-0F9745FEBE11}">
      <dgm:prSet/>
      <dgm:spPr/>
      <dgm:t>
        <a:bodyPr/>
        <a:lstStyle/>
        <a:p>
          <a:endParaRPr lang="en-US"/>
        </a:p>
      </dgm:t>
    </dgm:pt>
    <dgm:pt modelId="{8E9F1D18-4DF3-4C12-805A-9C6B82AAD2F2}" type="sibTrans" cxnId="{F79AA3EC-C583-43C2-B12D-0F9745FEBE11}">
      <dgm:prSet/>
      <dgm:spPr/>
      <dgm:t>
        <a:bodyPr/>
        <a:lstStyle/>
        <a:p>
          <a:endParaRPr lang="en-US"/>
        </a:p>
      </dgm:t>
    </dgm:pt>
    <dgm:pt modelId="{D8E368EE-CABA-48A1-A2B3-E81302B75D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2-6 March</a:t>
          </a:r>
        </a:p>
      </dgm:t>
    </dgm:pt>
    <dgm:pt modelId="{ACF949B0-8142-4289-8E46-F091E0F27B69}" type="parTrans" cxnId="{60273748-8993-4C50-96EC-D2F34432CBFC}">
      <dgm:prSet/>
      <dgm:spPr/>
      <dgm:t>
        <a:bodyPr/>
        <a:lstStyle/>
        <a:p>
          <a:endParaRPr lang="en-US"/>
        </a:p>
      </dgm:t>
    </dgm:pt>
    <dgm:pt modelId="{4B2C03DA-BBA0-4666-993C-3709654DAFEB}" type="sibTrans" cxnId="{60273748-8993-4C50-96EC-D2F34432CBFC}">
      <dgm:prSet/>
      <dgm:spPr/>
      <dgm:t>
        <a:bodyPr/>
        <a:lstStyle/>
        <a:p>
          <a:endParaRPr lang="en-US"/>
        </a:p>
      </dgm:t>
    </dgm:pt>
    <dgm:pt modelId="{63E107E3-1104-4539-9946-8EE46E7B5D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Prepare Draft Course Selection in </a:t>
          </a:r>
          <a:r>
            <a:rPr lang="en-US" dirty="0" err="1"/>
            <a:t>myBlueprint</a:t>
          </a:r>
          <a:endParaRPr lang="en-US" dirty="0"/>
        </a:p>
      </dgm:t>
    </dgm:pt>
    <dgm:pt modelId="{FDAC098E-6502-4D94-B97D-DEFCC24BCDCF}" type="parTrans" cxnId="{60141A98-7918-4EB7-B5DD-B08360DFCF7D}">
      <dgm:prSet/>
      <dgm:spPr/>
      <dgm:t>
        <a:bodyPr/>
        <a:lstStyle/>
        <a:p>
          <a:endParaRPr lang="en-US"/>
        </a:p>
      </dgm:t>
    </dgm:pt>
    <dgm:pt modelId="{0C60CD9A-AFF4-4531-BC70-D60C09073B68}" type="sibTrans" cxnId="{60141A98-7918-4EB7-B5DD-B08360DFCF7D}">
      <dgm:prSet/>
      <dgm:spPr/>
      <dgm:t>
        <a:bodyPr/>
        <a:lstStyle/>
        <a:p>
          <a:endParaRPr lang="en-US"/>
        </a:p>
      </dgm:t>
    </dgm:pt>
    <dgm:pt modelId="{9D4D47A5-8783-4721-921A-E577DA03D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Grade 11 Course Selections</a:t>
          </a:r>
        </a:p>
      </dgm:t>
    </dgm:pt>
    <dgm:pt modelId="{AF124CCB-5F18-478E-826A-644A2C9F5F34}" type="sibTrans" cxnId="{E26EC6DC-ACCA-4DDE-B153-1B87719D09A3}">
      <dgm:prSet/>
      <dgm:spPr/>
      <dgm:t>
        <a:bodyPr/>
        <a:lstStyle/>
        <a:p>
          <a:endParaRPr lang="en-US"/>
        </a:p>
      </dgm:t>
    </dgm:pt>
    <dgm:pt modelId="{6D9C0FE7-35FB-4377-B667-196B28EC84B2}" type="parTrans" cxnId="{E26EC6DC-ACCA-4DDE-B153-1B87719D09A3}">
      <dgm:prSet/>
      <dgm:spPr/>
      <dgm:t>
        <a:bodyPr/>
        <a:lstStyle/>
        <a:p>
          <a:endParaRPr lang="en-US"/>
        </a:p>
      </dgm:t>
    </dgm:pt>
    <dgm:pt modelId="{E3122DC8-2E8E-4BFB-94CF-D4B38D9B45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15-27 Feb</a:t>
          </a:r>
        </a:p>
      </dgm:t>
    </dgm:pt>
    <dgm:pt modelId="{CA2EEE15-A2B9-4CE3-8BF1-0ACBC4E165F1}" type="sibTrans" cxnId="{D52E3339-0F4D-4791-8EAC-478CA4976BE1}">
      <dgm:prSet/>
      <dgm:spPr/>
      <dgm:t>
        <a:bodyPr/>
        <a:lstStyle/>
        <a:p>
          <a:endParaRPr lang="en-US"/>
        </a:p>
      </dgm:t>
    </dgm:pt>
    <dgm:pt modelId="{BA0D2BE0-24CE-4FFA-ABA4-65A0B3A967DE}" type="parTrans" cxnId="{D52E3339-0F4D-4791-8EAC-478CA4976BE1}">
      <dgm:prSet/>
      <dgm:spPr/>
      <dgm:t>
        <a:bodyPr/>
        <a:lstStyle/>
        <a:p>
          <a:endParaRPr lang="en-US"/>
        </a:p>
      </dgm:t>
    </dgm:pt>
    <dgm:pt modelId="{0DC4BE3D-9B33-4AE1-9444-FCEF0136AFC5}" type="pres">
      <dgm:prSet presAssocID="{A96BDF8A-36A3-4546-B5DE-10091DA821EB}" presName="root" presStyleCnt="0">
        <dgm:presLayoutVars>
          <dgm:dir/>
          <dgm:resizeHandles val="exact"/>
        </dgm:presLayoutVars>
      </dgm:prSet>
      <dgm:spPr/>
    </dgm:pt>
    <dgm:pt modelId="{5DAF0C77-179E-42C8-B1C8-F229AE4267B8}" type="pres">
      <dgm:prSet presAssocID="{C0CEFBD1-F0D4-47C5-8A31-E0782FDED8EC}" presName="compNode" presStyleCnt="0"/>
      <dgm:spPr/>
    </dgm:pt>
    <dgm:pt modelId="{CF4D2D17-BB92-44E6-A62B-0FDD77643762}" type="pres">
      <dgm:prSet presAssocID="{C0CEFBD1-F0D4-47C5-8A31-E0782FDED8EC}" presName="bgRect" presStyleLbl="bgShp" presStyleIdx="0" presStyleCnt="3"/>
      <dgm:spPr/>
    </dgm:pt>
    <dgm:pt modelId="{7965557E-6038-4467-B007-9D3F3ED109B3}" type="pres">
      <dgm:prSet presAssocID="{C0CEFBD1-F0D4-47C5-8A31-E0782FDED8E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AACBCC1-2C5C-4075-914D-4361776F3988}" type="pres">
      <dgm:prSet presAssocID="{C0CEFBD1-F0D4-47C5-8A31-E0782FDED8EC}" presName="spaceRect" presStyleCnt="0"/>
      <dgm:spPr/>
    </dgm:pt>
    <dgm:pt modelId="{4C99D93B-DE70-4280-859A-78371A027E85}" type="pres">
      <dgm:prSet presAssocID="{C0CEFBD1-F0D4-47C5-8A31-E0782FDED8EC}" presName="parTx" presStyleLbl="revTx" presStyleIdx="0" presStyleCnt="6">
        <dgm:presLayoutVars>
          <dgm:chMax val="0"/>
          <dgm:chPref val="0"/>
        </dgm:presLayoutVars>
      </dgm:prSet>
      <dgm:spPr/>
    </dgm:pt>
    <dgm:pt modelId="{F574CAD6-521C-498D-9EAD-E75DB87E16D4}" type="pres">
      <dgm:prSet presAssocID="{C0CEFBD1-F0D4-47C5-8A31-E0782FDED8EC}" presName="desTx" presStyleLbl="revTx" presStyleIdx="1" presStyleCnt="6">
        <dgm:presLayoutVars/>
      </dgm:prSet>
      <dgm:spPr/>
    </dgm:pt>
    <dgm:pt modelId="{101B35FD-E2CC-4454-A50A-8084E8ABD001}" type="pres">
      <dgm:prSet presAssocID="{0CAE50D4-7F90-458C-A947-AC77799D9511}" presName="sibTrans" presStyleCnt="0"/>
      <dgm:spPr/>
    </dgm:pt>
    <dgm:pt modelId="{306725F9-8D7F-4A17-84CF-DC4248DB07D1}" type="pres">
      <dgm:prSet presAssocID="{E3122DC8-2E8E-4BFB-94CF-D4B38D9B459B}" presName="compNode" presStyleCnt="0"/>
      <dgm:spPr/>
    </dgm:pt>
    <dgm:pt modelId="{E8EBE9C9-5145-471A-B312-2DA48D526E0F}" type="pres">
      <dgm:prSet presAssocID="{E3122DC8-2E8E-4BFB-94CF-D4B38D9B459B}" presName="bgRect" presStyleLbl="bgShp" presStyleIdx="1" presStyleCnt="3"/>
      <dgm:spPr/>
    </dgm:pt>
    <dgm:pt modelId="{222F05F0-9448-4815-9152-568C6D1EC8BE}" type="pres">
      <dgm:prSet presAssocID="{E3122DC8-2E8E-4BFB-94CF-D4B38D9B459B}" presName="iconRect" presStyleLbl="node1" presStyleIdx="1" presStyleCnt="3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</dgm:pt>
    <dgm:pt modelId="{ADBAA776-D7E3-4D5C-8F4B-45D76B24536D}" type="pres">
      <dgm:prSet presAssocID="{E3122DC8-2E8E-4BFB-94CF-D4B38D9B459B}" presName="spaceRect" presStyleCnt="0"/>
      <dgm:spPr/>
    </dgm:pt>
    <dgm:pt modelId="{33D393D1-D0B0-421F-BB53-1DC35990C804}" type="pres">
      <dgm:prSet presAssocID="{E3122DC8-2E8E-4BFB-94CF-D4B38D9B459B}" presName="parTx" presStyleLbl="revTx" presStyleIdx="2" presStyleCnt="6">
        <dgm:presLayoutVars>
          <dgm:chMax val="0"/>
          <dgm:chPref val="0"/>
        </dgm:presLayoutVars>
      </dgm:prSet>
      <dgm:spPr/>
    </dgm:pt>
    <dgm:pt modelId="{14DB196C-A517-4273-8628-811D10681E24}" type="pres">
      <dgm:prSet presAssocID="{E3122DC8-2E8E-4BFB-94CF-D4B38D9B459B}" presName="desTx" presStyleLbl="revTx" presStyleIdx="3" presStyleCnt="6">
        <dgm:presLayoutVars/>
      </dgm:prSet>
      <dgm:spPr/>
    </dgm:pt>
    <dgm:pt modelId="{6BA1A517-E211-4CE4-9C28-C125D333C29F}" type="pres">
      <dgm:prSet presAssocID="{CA2EEE15-A2B9-4CE3-8BF1-0ACBC4E165F1}" presName="sibTrans" presStyleCnt="0"/>
      <dgm:spPr/>
    </dgm:pt>
    <dgm:pt modelId="{626DD44B-8FD5-4C01-9983-AAD344EA7429}" type="pres">
      <dgm:prSet presAssocID="{D8E368EE-CABA-48A1-A2B3-E81302B75DFD}" presName="compNode" presStyleCnt="0"/>
      <dgm:spPr/>
    </dgm:pt>
    <dgm:pt modelId="{B4ECCE99-F763-44CB-964E-5EE7DAB51B4C}" type="pres">
      <dgm:prSet presAssocID="{D8E368EE-CABA-48A1-A2B3-E81302B75DFD}" presName="bgRect" presStyleLbl="bgShp" presStyleIdx="2" presStyleCnt="3"/>
      <dgm:spPr/>
    </dgm:pt>
    <dgm:pt modelId="{009A8912-3F92-4B64-901E-36C267CDB546}" type="pres">
      <dgm:prSet presAssocID="{D8E368EE-CABA-48A1-A2B3-E81302B75DFD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 male with solid fill"/>
        </a:ext>
      </dgm:extLst>
    </dgm:pt>
    <dgm:pt modelId="{863CA64D-CB03-4333-AB42-C73F34EF11FD}" type="pres">
      <dgm:prSet presAssocID="{D8E368EE-CABA-48A1-A2B3-E81302B75DFD}" presName="spaceRect" presStyleCnt="0"/>
      <dgm:spPr/>
    </dgm:pt>
    <dgm:pt modelId="{8DC6B785-E6F3-412E-8387-9C0CC445D38B}" type="pres">
      <dgm:prSet presAssocID="{D8E368EE-CABA-48A1-A2B3-E81302B75DFD}" presName="parTx" presStyleLbl="revTx" presStyleIdx="4" presStyleCnt="6">
        <dgm:presLayoutVars>
          <dgm:chMax val="0"/>
          <dgm:chPref val="0"/>
        </dgm:presLayoutVars>
      </dgm:prSet>
      <dgm:spPr/>
    </dgm:pt>
    <dgm:pt modelId="{A1032AB2-304A-4DA8-9192-F603A1F21098}" type="pres">
      <dgm:prSet presAssocID="{D8E368EE-CABA-48A1-A2B3-E81302B75DFD}" presName="desTx" presStyleLbl="revTx" presStyleIdx="5" presStyleCnt="6">
        <dgm:presLayoutVars/>
      </dgm:prSet>
      <dgm:spPr/>
    </dgm:pt>
  </dgm:ptLst>
  <dgm:cxnLst>
    <dgm:cxn modelId="{6F506105-864E-4489-A615-C4399E9CD325}" type="presOf" srcId="{63E107E3-1104-4539-9946-8EE46E7B5D60}" destId="{14DB196C-A517-4273-8628-811D10681E24}" srcOrd="0" destOrd="0" presId="urn:microsoft.com/office/officeart/2018/2/layout/IconVerticalSolidList"/>
    <dgm:cxn modelId="{88FDD40A-16D1-4DBB-9761-55B0192DE71D}" type="presOf" srcId="{A10B166A-9DE8-4E93-B107-617C54370113}" destId="{F574CAD6-521C-498D-9EAD-E75DB87E16D4}" srcOrd="0" destOrd="0" presId="urn:microsoft.com/office/officeart/2018/2/layout/IconVerticalSolidList"/>
    <dgm:cxn modelId="{D52E3339-0F4D-4791-8EAC-478CA4976BE1}" srcId="{A96BDF8A-36A3-4546-B5DE-10091DA821EB}" destId="{E3122DC8-2E8E-4BFB-94CF-D4B38D9B459B}" srcOrd="1" destOrd="0" parTransId="{BA0D2BE0-24CE-4FFA-ABA4-65A0B3A967DE}" sibTransId="{CA2EEE15-A2B9-4CE3-8BF1-0ACBC4E165F1}"/>
    <dgm:cxn modelId="{60273748-8993-4C50-96EC-D2F34432CBFC}" srcId="{A96BDF8A-36A3-4546-B5DE-10091DA821EB}" destId="{D8E368EE-CABA-48A1-A2B3-E81302B75DFD}" srcOrd="2" destOrd="0" parTransId="{ACF949B0-8142-4289-8E46-F091E0F27B69}" sibTransId="{4B2C03DA-BBA0-4666-993C-3709654DAFEB}"/>
    <dgm:cxn modelId="{909D1D54-9B86-E846-BDA6-FFFB338285A1}" type="presOf" srcId="{A96BDF8A-36A3-4546-B5DE-10091DA821EB}" destId="{0DC4BE3D-9B33-4AE1-9444-FCEF0136AFC5}" srcOrd="0" destOrd="0" presId="urn:microsoft.com/office/officeart/2018/2/layout/IconVerticalSolidList"/>
    <dgm:cxn modelId="{4E93B774-A92D-42AD-A29B-E9F7149A8C73}" type="presOf" srcId="{E3122DC8-2E8E-4BFB-94CF-D4B38D9B459B}" destId="{33D393D1-D0B0-421F-BB53-1DC35990C804}" srcOrd="0" destOrd="0" presId="urn:microsoft.com/office/officeart/2018/2/layout/IconVerticalSolidList"/>
    <dgm:cxn modelId="{60141A98-7918-4EB7-B5DD-B08360DFCF7D}" srcId="{E3122DC8-2E8E-4BFB-94CF-D4B38D9B459B}" destId="{63E107E3-1104-4539-9946-8EE46E7B5D60}" srcOrd="0" destOrd="0" parTransId="{FDAC098E-6502-4D94-B97D-DEFCC24BCDCF}" sibTransId="{0C60CD9A-AFF4-4531-BC70-D60C09073B68}"/>
    <dgm:cxn modelId="{A8E9B7C7-3421-4F94-9626-BA7AC89F230F}" srcId="{A96BDF8A-36A3-4546-B5DE-10091DA821EB}" destId="{C0CEFBD1-F0D4-47C5-8A31-E0782FDED8EC}" srcOrd="0" destOrd="0" parTransId="{26E16715-F6B8-4C14-9AA8-70EBB823D779}" sibTransId="{0CAE50D4-7F90-458C-A947-AC77799D9511}"/>
    <dgm:cxn modelId="{660725DC-D574-465C-997E-45CDCDCBFFAB}" type="presOf" srcId="{D8E368EE-CABA-48A1-A2B3-E81302B75DFD}" destId="{8DC6B785-E6F3-412E-8387-9C0CC445D38B}" srcOrd="0" destOrd="0" presId="urn:microsoft.com/office/officeart/2018/2/layout/IconVerticalSolidList"/>
    <dgm:cxn modelId="{E26EC6DC-ACCA-4DDE-B153-1B87719D09A3}" srcId="{D8E368EE-CABA-48A1-A2B3-E81302B75DFD}" destId="{9D4D47A5-8783-4721-921A-E577DA03DBC1}" srcOrd="0" destOrd="0" parTransId="{6D9C0FE7-35FB-4377-B667-196B28EC84B2}" sibTransId="{AF124CCB-5F18-478E-826A-644A2C9F5F34}"/>
    <dgm:cxn modelId="{F79AA3EC-C583-43C2-B12D-0F9745FEBE11}" srcId="{C0CEFBD1-F0D4-47C5-8A31-E0782FDED8EC}" destId="{A10B166A-9DE8-4E93-B107-617C54370113}" srcOrd="0" destOrd="0" parTransId="{E6CA3D31-A3ED-4D58-835A-C8ADA443D444}" sibTransId="{8E9F1D18-4DF3-4C12-805A-9C6B82AAD2F2}"/>
    <dgm:cxn modelId="{A27A16EF-D62B-40D9-BF22-66A57372CF00}" type="presOf" srcId="{C0CEFBD1-F0D4-47C5-8A31-E0782FDED8EC}" destId="{4C99D93B-DE70-4280-859A-78371A027E85}" srcOrd="0" destOrd="0" presId="urn:microsoft.com/office/officeart/2018/2/layout/IconVerticalSolidList"/>
    <dgm:cxn modelId="{5A756BF8-4DB8-42F3-A5CE-3CE7B4F9ADD5}" type="presOf" srcId="{9D4D47A5-8783-4721-921A-E577DA03DBC1}" destId="{A1032AB2-304A-4DA8-9192-F603A1F21098}" srcOrd="0" destOrd="0" presId="urn:microsoft.com/office/officeart/2018/2/layout/IconVerticalSolidList"/>
    <dgm:cxn modelId="{C955FDFD-1E66-4F7A-9222-07F912A73152}" type="presParOf" srcId="{0DC4BE3D-9B33-4AE1-9444-FCEF0136AFC5}" destId="{5DAF0C77-179E-42C8-B1C8-F229AE4267B8}" srcOrd="0" destOrd="0" presId="urn:microsoft.com/office/officeart/2018/2/layout/IconVerticalSolidList"/>
    <dgm:cxn modelId="{0B1717DE-5B33-4BE1-A7E5-F518F969D631}" type="presParOf" srcId="{5DAF0C77-179E-42C8-B1C8-F229AE4267B8}" destId="{CF4D2D17-BB92-44E6-A62B-0FDD77643762}" srcOrd="0" destOrd="0" presId="urn:microsoft.com/office/officeart/2018/2/layout/IconVerticalSolidList"/>
    <dgm:cxn modelId="{E3780166-EF26-4099-94B2-246DBDCC9218}" type="presParOf" srcId="{5DAF0C77-179E-42C8-B1C8-F229AE4267B8}" destId="{7965557E-6038-4467-B007-9D3F3ED109B3}" srcOrd="1" destOrd="0" presId="urn:microsoft.com/office/officeart/2018/2/layout/IconVerticalSolidList"/>
    <dgm:cxn modelId="{F2953EED-E65E-4AAC-8012-A08EE39F0F52}" type="presParOf" srcId="{5DAF0C77-179E-42C8-B1C8-F229AE4267B8}" destId="{CAACBCC1-2C5C-4075-914D-4361776F3988}" srcOrd="2" destOrd="0" presId="urn:microsoft.com/office/officeart/2018/2/layout/IconVerticalSolidList"/>
    <dgm:cxn modelId="{32DB14E7-ECDE-4DF9-B79C-1504D45E8C47}" type="presParOf" srcId="{5DAF0C77-179E-42C8-B1C8-F229AE4267B8}" destId="{4C99D93B-DE70-4280-859A-78371A027E85}" srcOrd="3" destOrd="0" presId="urn:microsoft.com/office/officeart/2018/2/layout/IconVerticalSolidList"/>
    <dgm:cxn modelId="{3C7532A1-E2C9-4371-A427-A19B59DABEE5}" type="presParOf" srcId="{5DAF0C77-179E-42C8-B1C8-F229AE4267B8}" destId="{F574CAD6-521C-498D-9EAD-E75DB87E16D4}" srcOrd="4" destOrd="0" presId="urn:microsoft.com/office/officeart/2018/2/layout/IconVerticalSolidList"/>
    <dgm:cxn modelId="{75F5E60F-3828-4BE1-9AB8-540325C25364}" type="presParOf" srcId="{0DC4BE3D-9B33-4AE1-9444-FCEF0136AFC5}" destId="{101B35FD-E2CC-4454-A50A-8084E8ABD001}" srcOrd="1" destOrd="0" presId="urn:microsoft.com/office/officeart/2018/2/layout/IconVerticalSolidList"/>
    <dgm:cxn modelId="{CB230CAA-494D-425E-AF78-996F959C8AD6}" type="presParOf" srcId="{0DC4BE3D-9B33-4AE1-9444-FCEF0136AFC5}" destId="{306725F9-8D7F-4A17-84CF-DC4248DB07D1}" srcOrd="2" destOrd="0" presId="urn:microsoft.com/office/officeart/2018/2/layout/IconVerticalSolidList"/>
    <dgm:cxn modelId="{52F71E21-B536-480C-AE39-217BB723EDC4}" type="presParOf" srcId="{306725F9-8D7F-4A17-84CF-DC4248DB07D1}" destId="{E8EBE9C9-5145-471A-B312-2DA48D526E0F}" srcOrd="0" destOrd="0" presId="urn:microsoft.com/office/officeart/2018/2/layout/IconVerticalSolidList"/>
    <dgm:cxn modelId="{22F0BDBC-55F4-4F9A-B8C2-A077A82A8E91}" type="presParOf" srcId="{306725F9-8D7F-4A17-84CF-DC4248DB07D1}" destId="{222F05F0-9448-4815-9152-568C6D1EC8BE}" srcOrd="1" destOrd="0" presId="urn:microsoft.com/office/officeart/2018/2/layout/IconVerticalSolidList"/>
    <dgm:cxn modelId="{3F0BAE9C-6838-468F-900E-198F1ABD08D2}" type="presParOf" srcId="{306725F9-8D7F-4A17-84CF-DC4248DB07D1}" destId="{ADBAA776-D7E3-4D5C-8F4B-45D76B24536D}" srcOrd="2" destOrd="0" presId="urn:microsoft.com/office/officeart/2018/2/layout/IconVerticalSolidList"/>
    <dgm:cxn modelId="{A3BE1306-024C-42CF-9BFF-578A89B0A009}" type="presParOf" srcId="{306725F9-8D7F-4A17-84CF-DC4248DB07D1}" destId="{33D393D1-D0B0-421F-BB53-1DC35990C804}" srcOrd="3" destOrd="0" presId="urn:microsoft.com/office/officeart/2018/2/layout/IconVerticalSolidList"/>
    <dgm:cxn modelId="{4ECC528C-9F95-431D-A324-F604DE7E65E2}" type="presParOf" srcId="{306725F9-8D7F-4A17-84CF-DC4248DB07D1}" destId="{14DB196C-A517-4273-8628-811D10681E24}" srcOrd="4" destOrd="0" presId="urn:microsoft.com/office/officeart/2018/2/layout/IconVerticalSolidList"/>
    <dgm:cxn modelId="{10CD758D-B024-4737-B7DF-827F839BF1C1}" type="presParOf" srcId="{0DC4BE3D-9B33-4AE1-9444-FCEF0136AFC5}" destId="{6BA1A517-E211-4CE4-9C28-C125D333C29F}" srcOrd="3" destOrd="0" presId="urn:microsoft.com/office/officeart/2018/2/layout/IconVerticalSolidList"/>
    <dgm:cxn modelId="{6EEF0B1C-60DE-4D51-87F5-D32F5F44DFA6}" type="presParOf" srcId="{0DC4BE3D-9B33-4AE1-9444-FCEF0136AFC5}" destId="{626DD44B-8FD5-4C01-9983-AAD344EA7429}" srcOrd="4" destOrd="0" presId="urn:microsoft.com/office/officeart/2018/2/layout/IconVerticalSolidList"/>
    <dgm:cxn modelId="{112D6BCA-B43E-4CD4-B06E-94F3689BFFD8}" type="presParOf" srcId="{626DD44B-8FD5-4C01-9983-AAD344EA7429}" destId="{B4ECCE99-F763-44CB-964E-5EE7DAB51B4C}" srcOrd="0" destOrd="0" presId="urn:microsoft.com/office/officeart/2018/2/layout/IconVerticalSolidList"/>
    <dgm:cxn modelId="{C58BB416-481D-4011-AB33-FD3B52A4A63D}" type="presParOf" srcId="{626DD44B-8FD5-4C01-9983-AAD344EA7429}" destId="{009A8912-3F92-4B64-901E-36C267CDB546}" srcOrd="1" destOrd="0" presId="urn:microsoft.com/office/officeart/2018/2/layout/IconVerticalSolidList"/>
    <dgm:cxn modelId="{1162B03B-F6E0-45CF-A138-8BFE13A37A9C}" type="presParOf" srcId="{626DD44B-8FD5-4C01-9983-AAD344EA7429}" destId="{863CA64D-CB03-4333-AB42-C73F34EF11FD}" srcOrd="2" destOrd="0" presId="urn:microsoft.com/office/officeart/2018/2/layout/IconVerticalSolidList"/>
    <dgm:cxn modelId="{4BEACDFD-F7F1-4E8C-91EA-4C38BF5BF36D}" type="presParOf" srcId="{626DD44B-8FD5-4C01-9983-AAD344EA7429}" destId="{8DC6B785-E6F3-412E-8387-9C0CC445D38B}" srcOrd="3" destOrd="0" presId="urn:microsoft.com/office/officeart/2018/2/layout/IconVerticalSolidList"/>
    <dgm:cxn modelId="{14161D88-F1F9-41B1-BCD7-C3AFC49AF6DD}" type="presParOf" srcId="{626DD44B-8FD5-4C01-9983-AAD344EA7429}" destId="{A1032AB2-304A-4DA8-9192-F603A1F2109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2D17-BB92-44E6-A62B-0FDD77643762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557E-6038-4467-B007-9D3F3ED109B3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9D93B-DE70-4280-859A-78371A027E85}">
      <dsp:nvSpPr>
        <dsp:cNvPr id="0" name=""/>
        <dsp:cNvSpPr/>
      </dsp:nvSpPr>
      <dsp:spPr>
        <a:xfrm>
          <a:off x="1838002" y="68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9-13 February</a:t>
          </a:r>
        </a:p>
      </dsp:txBody>
      <dsp:txXfrm>
        <a:off x="1838002" y="680"/>
        <a:ext cx="2809796" cy="1591344"/>
      </dsp:txXfrm>
    </dsp:sp>
    <dsp:sp modelId="{F574CAD6-521C-498D-9EAD-E75DB87E16D4}">
      <dsp:nvSpPr>
        <dsp:cNvPr id="0" name=""/>
        <dsp:cNvSpPr/>
      </dsp:nvSpPr>
      <dsp:spPr>
        <a:xfrm>
          <a:off x="4647799" y="68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Presentations</a:t>
          </a:r>
        </a:p>
      </dsp:txBody>
      <dsp:txXfrm>
        <a:off x="4647799" y="680"/>
        <a:ext cx="1596192" cy="1591344"/>
      </dsp:txXfrm>
    </dsp:sp>
    <dsp:sp modelId="{E8EBE9C9-5145-471A-B312-2DA48D526E0F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F05F0-9448-4815-9152-568C6D1EC8BE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393D1-D0B0-421F-BB53-1DC35990C804}">
      <dsp:nvSpPr>
        <dsp:cNvPr id="0" name=""/>
        <dsp:cNvSpPr/>
      </dsp:nvSpPr>
      <dsp:spPr>
        <a:xfrm>
          <a:off x="1838002" y="198986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15-27 Feb</a:t>
          </a:r>
        </a:p>
      </dsp:txBody>
      <dsp:txXfrm>
        <a:off x="1838002" y="1989860"/>
        <a:ext cx="2809796" cy="1591344"/>
      </dsp:txXfrm>
    </dsp:sp>
    <dsp:sp modelId="{14DB196C-A517-4273-8628-811D10681E24}">
      <dsp:nvSpPr>
        <dsp:cNvPr id="0" name=""/>
        <dsp:cNvSpPr/>
      </dsp:nvSpPr>
      <dsp:spPr>
        <a:xfrm>
          <a:off x="4647799" y="198986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Prepare Draft Course Selection in </a:t>
          </a:r>
          <a:r>
            <a:rPr lang="en-US" sz="1400" kern="1200" dirty="0" err="1"/>
            <a:t>myBlueprint</a:t>
          </a:r>
          <a:endParaRPr lang="en-US" sz="1400" kern="1200" dirty="0"/>
        </a:p>
      </dsp:txBody>
      <dsp:txXfrm>
        <a:off x="4647799" y="1989860"/>
        <a:ext cx="1596192" cy="1591344"/>
      </dsp:txXfrm>
    </dsp:sp>
    <dsp:sp modelId="{B4ECCE99-F763-44CB-964E-5EE7DAB51B4C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8912-3F92-4B64-901E-36C267CDB546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B785-E6F3-412E-8387-9C0CC445D38B}">
      <dsp:nvSpPr>
        <dsp:cNvPr id="0" name=""/>
        <dsp:cNvSpPr/>
      </dsp:nvSpPr>
      <dsp:spPr>
        <a:xfrm>
          <a:off x="1838002" y="3979040"/>
          <a:ext cx="2809796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2-6 March</a:t>
          </a:r>
        </a:p>
      </dsp:txBody>
      <dsp:txXfrm>
        <a:off x="1838002" y="3979040"/>
        <a:ext cx="2809796" cy="1591344"/>
      </dsp:txXfrm>
    </dsp:sp>
    <dsp:sp modelId="{A1032AB2-304A-4DA8-9192-F603A1F21098}">
      <dsp:nvSpPr>
        <dsp:cNvPr id="0" name=""/>
        <dsp:cNvSpPr/>
      </dsp:nvSpPr>
      <dsp:spPr>
        <a:xfrm>
          <a:off x="4647799" y="3979040"/>
          <a:ext cx="1596192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Grade 11 Course Selections</a:t>
          </a:r>
        </a:p>
      </dsp:txBody>
      <dsp:txXfrm>
        <a:off x="4647799" y="3979040"/>
        <a:ext cx="1596192" cy="1591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6BCA-8C38-5B4D-8B9A-23568B84C34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3E5CE-E6D6-4640-A5D0-6E91B595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6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9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9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3E5CE-E6D6-4640-A5D0-6E91B59529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E170B-543D-8923-2636-E6F331BF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1E692-9A5E-B3DA-0A62-A9701A2F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6EE0E-881B-EE54-C8C5-605BA75C1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593C4-8738-41C1-B888-BECF9C908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9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226C1-325E-88FD-681E-546558C6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91E8F-0D5A-C697-8CE5-8E7AEFD3C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436AC-7C8B-8113-268B-29BAF248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20446-97E3-8A4E-B509-60E5738B0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4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31083-FAB9-2F28-37E1-0006913D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8B899-C206-40CE-DB88-461999627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E8778-6882-C023-2599-3BB69715C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37FD2-B857-F077-C70E-AE75160FA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0051D-6406-094E-968F-9FE5992EA3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areer.sd83.bc.ca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hyperlink" Target="http://www.educationplannerbc.ca/" TargetMode="External"/><Relationship Id="rId4" Type="http://schemas.openxmlformats.org/officeDocument/2006/relationships/hyperlink" Target="http://www.myblueprint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F0DF-5158-E9C2-B732-5EB0069A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 dirty="0"/>
              <a:t>Grade 11 Course Selections 2026-2027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EBC63-7954-CA3F-875E-BEF46C1F9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US" dirty="0"/>
              <a:t>JL Jackson Secondary School</a:t>
            </a:r>
          </a:p>
        </p:txBody>
      </p:sp>
      <p:pic>
        <p:nvPicPr>
          <p:cNvPr id="9" name="Picture 8" descr="A logo of a bird&#10;&#10;Description automatically generated">
            <a:extLst>
              <a:ext uri="{FF2B5EF4-FFF2-40B4-BE49-F238E27FC236}">
                <a16:creationId xmlns:a16="http://schemas.microsoft.com/office/drawing/2014/main" id="{D5466D4D-63E7-994C-19BB-D945657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0" y="197294"/>
            <a:ext cx="5824295" cy="5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FB58A-AD2C-2560-7831-263C00A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5765-BD41-0078-7869-76330E65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259" y="38715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Math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A55DED-A836-0943-748D-F40ED70FA63F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Pre-Calculus Math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Foundations of Math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Apprenticeship Math 12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342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math workflow&#10;&#10;Description automatically generated with medium confidence">
            <a:extLst>
              <a:ext uri="{FF2B5EF4-FFF2-40B4-BE49-F238E27FC236}">
                <a16:creationId xmlns:a16="http://schemas.microsoft.com/office/drawing/2014/main" id="{82AD03C4-4EB9-1DC7-722E-0D3F113F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81"/>
            <a:ext cx="10905066" cy="4716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6698D4-1DAA-84C3-5890-9C0A6F4A1EB3}"/>
              </a:ext>
            </a:extLst>
          </p:cNvPr>
          <p:cNvSpPr txBox="1"/>
          <p:nvPr/>
        </p:nvSpPr>
        <p:spPr>
          <a:xfrm>
            <a:off x="5320710" y="4072128"/>
            <a:ext cx="1677498" cy="461665"/>
          </a:xfrm>
          <a:prstGeom prst="rect">
            <a:avLst/>
          </a:prstGeom>
          <a:solidFill>
            <a:srgbClr val="8064A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Apprenticeship </a:t>
            </a:r>
          </a:p>
          <a:p>
            <a:pPr algn="ctr"/>
            <a:r>
              <a:rPr lang="en-US" sz="1200" b="1" dirty="0"/>
              <a:t>Math 12</a:t>
            </a:r>
          </a:p>
        </p:txBody>
      </p:sp>
    </p:spTree>
    <p:extLst>
      <p:ext uri="{BB962C8B-B14F-4D97-AF65-F5344CB8AC3E}">
        <p14:creationId xmlns:p14="http://schemas.microsoft.com/office/powerpoint/2010/main" val="329687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2FC9D-6CF9-D2FB-693B-71610EED8FFC}"/>
              </a:ext>
            </a:extLst>
          </p:cNvPr>
          <p:cNvSpPr txBox="1"/>
          <p:nvPr/>
        </p:nvSpPr>
        <p:spPr>
          <a:xfrm>
            <a:off x="1747520" y="900968"/>
            <a:ext cx="9326880" cy="5056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WORKPLACE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/APPRENTICESHIP</a:t>
            </a:r>
            <a:r>
              <a:rPr lang="en-U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MATHEMATICS</a:t>
            </a:r>
            <a:r>
              <a:rPr lang="en-U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 thinking skills identified for entry into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trades and the work force.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FOUNDATIONS OF MATHEMATICS</a:t>
            </a:r>
            <a:r>
              <a:rPr lang="en-US" sz="2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post-secondary programs.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PRE-CALCULUS</a:t>
            </a:r>
            <a:r>
              <a:rPr lang="en-US" sz="24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designed to provide students with the mathematical understandings and critical-thinking skills identified for entry into specific post-secondary programs, such as 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 and engineering.</a:t>
            </a:r>
            <a:endParaRPr lang="en-C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1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0009-8024-5FFC-A000-D7EAE4B4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BD1A-3480-5A80-FEDC-12202A8D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871" y="38715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Science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AECDB1-73A4-DEC8-37FD-077B86430B80}"/>
              </a:ext>
            </a:extLst>
          </p:cNvPr>
          <p:cNvSpPr txBox="1">
            <a:spLocks/>
          </p:cNvSpPr>
          <p:nvPr/>
        </p:nvSpPr>
        <p:spPr>
          <a:xfrm>
            <a:off x="883333" y="1602100"/>
            <a:ext cx="10018713" cy="4868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9300"/>
                </a:solidFill>
              </a:rPr>
              <a:t>Chemistry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Environmental Science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Life Science 11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</a:rPr>
              <a:t>Physics 11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8223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4AA6A-989B-1739-D120-43D66A4C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373C-25DD-5C10-BB47-D8EB56FF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387159"/>
            <a:ext cx="11040035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Social Studies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ACAD61-B1E7-CC27-C245-515ABD1938F0}"/>
              </a:ext>
            </a:extLst>
          </p:cNvPr>
          <p:cNvSpPr txBox="1">
            <a:spLocks/>
          </p:cNvSpPr>
          <p:nvPr/>
        </p:nvSpPr>
        <p:spPr>
          <a:xfrm>
            <a:off x="5466080" y="1507971"/>
            <a:ext cx="7132686" cy="535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92D050"/>
                </a:solidFill>
              </a:rPr>
              <a:t>20</a:t>
            </a:r>
            <a:r>
              <a:rPr lang="en-US" sz="3600" baseline="30000" dirty="0">
                <a:solidFill>
                  <a:srgbClr val="92D050"/>
                </a:solidFill>
              </a:rPr>
              <a:t>th</a:t>
            </a:r>
            <a:r>
              <a:rPr lang="en-US" sz="3600" dirty="0">
                <a:solidFill>
                  <a:srgbClr val="92D050"/>
                </a:solidFill>
              </a:rPr>
              <a:t> Century World History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8C3FC5"/>
                </a:solidFill>
              </a:rPr>
              <a:t>BC First Peoples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0000"/>
                </a:solidFill>
              </a:rPr>
              <a:t>Comparative Cultures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00B0F0"/>
                </a:solidFill>
              </a:rPr>
              <a:t>Physical Geography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FF00"/>
                </a:solidFill>
              </a:rPr>
              <a:t>Philosophy 12</a:t>
            </a: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8AD8"/>
                </a:solidFill>
              </a:rPr>
              <a:t>Economic Theory 12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908CB-66A9-5CA0-17ED-C91B79F9DA2A}"/>
              </a:ext>
            </a:extLst>
          </p:cNvPr>
          <p:cNvSpPr txBox="1"/>
          <p:nvPr/>
        </p:nvSpPr>
        <p:spPr>
          <a:xfrm>
            <a:off x="467360" y="3354699"/>
            <a:ext cx="3688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 algn="ctr">
              <a:buFont typeface="Arial"/>
              <a:buNone/>
            </a:pPr>
            <a:r>
              <a:rPr lang="en-US" sz="3200" dirty="0">
                <a:solidFill>
                  <a:srgbClr val="FF9300"/>
                </a:solidFill>
              </a:rPr>
              <a:t>Social Studies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92DDE-9C45-7782-81A2-18FEA54594C9}"/>
              </a:ext>
            </a:extLst>
          </p:cNvPr>
          <p:cNvSpPr txBox="1"/>
          <p:nvPr/>
        </p:nvSpPr>
        <p:spPr>
          <a:xfrm>
            <a:off x="2062480" y="3293143"/>
            <a:ext cx="629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296" indent="0" algn="ctr">
              <a:buFont typeface="Arial"/>
              <a:buNone/>
            </a:pPr>
            <a:r>
              <a:rPr lang="en-US" sz="40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0512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CB051-E7D0-3AF3-27F8-D6C89346F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34" y="252984"/>
            <a:ext cx="6832826" cy="63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DBF91-67C0-0159-C796-883AEEDC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04" y="316992"/>
            <a:ext cx="8203484" cy="627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1490-68F6-D957-A1AD-F4B1AA89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Second Languages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774CB-F448-B93F-054F-E2764E6FA0F8}"/>
              </a:ext>
            </a:extLst>
          </p:cNvPr>
          <p:cNvSpPr txBox="1"/>
          <p:nvPr/>
        </p:nvSpPr>
        <p:spPr>
          <a:xfrm>
            <a:off x="6420465" y="2666999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Students may want to continue with a Second Language at the grade 11 level.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French 11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Japanese 11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i="1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*A Second Language could be required for entrance into a specific university degree program or be part of degree program once at university.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46A83-067A-4FEC-DD1E-9044F7AB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2" y="1381353"/>
            <a:ext cx="5451627" cy="37752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02566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FA33-0E21-038B-4EFC-4F7F1B2D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/>
              <a:t>Choosing Electives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3891-D60A-4DBF-0E3F-51C540CB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Make Individual Choices based on Personal Interest</a:t>
            </a:r>
          </a:p>
          <a:p>
            <a:r>
              <a:rPr lang="en-US" sz="1800" dirty="0"/>
              <a:t>Choosing the same elective as a friend does not mean you will be in their class</a:t>
            </a:r>
          </a:p>
          <a:p>
            <a:r>
              <a:rPr lang="en-US" sz="1800" dirty="0"/>
              <a:t>Read through the course catalogue on our website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1EF134E-6E20-E8E7-E67A-333024D2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5878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86F8F-FFBC-23C2-5CFB-9B671C09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487" y="0"/>
            <a:ext cx="8209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8707-1F49-13F9-AC58-9166CA94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Course Selection TIMELINe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0E03BD-979C-C279-DF75-3789E2C98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104622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17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D751FE-F8E8-171A-9930-3B3BCD74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490" y="-236301"/>
            <a:ext cx="8065804" cy="190500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C8917-D7F7-04D6-6971-1A598385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35" y="348174"/>
            <a:ext cx="9850821" cy="59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3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49C7F-D625-B29F-595F-874B7BEA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05" y="1267968"/>
            <a:ext cx="9404189" cy="3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4657-A5DA-B012-26BA-87C285F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88899"/>
            <a:ext cx="9905998" cy="1905000"/>
          </a:xfrm>
        </p:spPr>
        <p:txBody>
          <a:bodyPr/>
          <a:lstStyle/>
          <a:p>
            <a:r>
              <a:rPr lang="en-US" dirty="0"/>
              <a:t>SD83 Career Programs </a:t>
            </a:r>
            <a:r>
              <a:rPr lang="en-US" sz="2000" dirty="0"/>
              <a:t>(</a:t>
            </a:r>
            <a:r>
              <a:rPr lang="en-US" sz="2000" dirty="0">
                <a:hlinkClick r:id="rId2"/>
              </a:rPr>
              <a:t>https://career.sd83.bc.ca/</a:t>
            </a:r>
            <a:r>
              <a:rPr lang="en-US" sz="2000" dirty="0"/>
              <a:t>)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A69358E-D424-9024-63C2-D43973AB4D1F}"/>
              </a:ext>
            </a:extLst>
          </p:cNvPr>
          <p:cNvSpPr txBox="1">
            <a:spLocks/>
          </p:cNvSpPr>
          <p:nvPr/>
        </p:nvSpPr>
        <p:spPr>
          <a:xfrm>
            <a:off x="1765997" y="5557986"/>
            <a:ext cx="8660006" cy="1002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See </a:t>
            </a:r>
            <a:r>
              <a:rPr lang="en-US" b="1" dirty="0">
                <a:solidFill>
                  <a:schemeClr val="bg1"/>
                </a:solidFill>
              </a:rPr>
              <a:t>Mr. Hollatz in the Career Centre  </a:t>
            </a:r>
            <a:r>
              <a:rPr lang="en-US" dirty="0">
                <a:solidFill>
                  <a:schemeClr val="bg1"/>
                </a:solidFill>
              </a:rPr>
              <a:t>for more details about career program options</a:t>
            </a:r>
            <a:r>
              <a:rPr lang="en-US" b="1" dirty="0">
                <a:solidFill>
                  <a:schemeClr val="bg1"/>
                </a:solidFill>
              </a:rPr>
              <a:t> !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E7BB7-F22F-DD00-A398-0FEC5C65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93" y="1299797"/>
            <a:ext cx="8931414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1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344D29-6859-3584-D410-294D831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B0D74-6F46-B7E3-75F8-50303F0CF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D4CC1B-D61C-2E44-24F8-9359D603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16" y="829056"/>
            <a:ext cx="9703977" cy="52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48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E1EDD-2FF3-3C31-85A8-FC67727D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9B968-B35C-1CCE-9FC7-B236522F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97024"/>
            <a:ext cx="10360133" cy="24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E4F2D-48C6-1041-2B4E-AB4523E00B97}"/>
              </a:ext>
            </a:extLst>
          </p:cNvPr>
          <p:cNvSpPr txBox="1"/>
          <p:nvPr/>
        </p:nvSpPr>
        <p:spPr>
          <a:xfrm>
            <a:off x="274332" y="-190610"/>
            <a:ext cx="6573685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Make the most of your high school experience!</a:t>
            </a:r>
          </a:p>
        </p:txBody>
      </p:sp>
      <p:pic>
        <p:nvPicPr>
          <p:cNvPr id="4" name="Picture 3" descr="A group of people in sports uniforms&#10;&#10;Description automatically generated">
            <a:extLst>
              <a:ext uri="{FF2B5EF4-FFF2-40B4-BE49-F238E27FC236}">
                <a16:creationId xmlns:a16="http://schemas.microsoft.com/office/drawing/2014/main" id="{B4E106A5-AEEF-1283-D2C8-0FF05C9D0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75"/>
          <a:stretch/>
        </p:blipFill>
        <p:spPr>
          <a:xfrm>
            <a:off x="230866" y="1557274"/>
            <a:ext cx="4476384" cy="253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80EE-209A-D005-846D-05A0DCF2C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08"/>
          <a:stretch/>
        </p:blipFill>
        <p:spPr>
          <a:xfrm>
            <a:off x="-26427" y="5114396"/>
            <a:ext cx="3908366" cy="2319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61F5911C-CDA2-6EAC-8E3C-BBC97BDEB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68241">
            <a:off x="1485322" y="3445327"/>
            <a:ext cx="2082710" cy="15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8BEF8A1-2993-1F1E-0EB9-4C699977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745">
            <a:off x="8599268" y="167751"/>
            <a:ext cx="3572476" cy="2679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0DA28-D7CF-F91D-A451-CD8D77F41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02" y="185190"/>
            <a:ext cx="2774264" cy="2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3B71B-4D67-42D8-A55B-B01F22B14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384" t="1768" b="35756"/>
          <a:stretch/>
        </p:blipFill>
        <p:spPr>
          <a:xfrm rot="888046">
            <a:off x="-68886" y="2977240"/>
            <a:ext cx="1479845" cy="211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DDA71E70-F13F-ACE8-9191-2850BA7B3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193" y="2072579"/>
            <a:ext cx="2567159" cy="1925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child wearing a medal&#10;&#10;AI-generated content may be incorrect.">
            <a:extLst>
              <a:ext uri="{FF2B5EF4-FFF2-40B4-BE49-F238E27FC236}">
                <a16:creationId xmlns:a16="http://schemas.microsoft.com/office/drawing/2014/main" id="{D0327ABE-4F42-465E-4B11-6AC9DB4EB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4162" y="3599886"/>
            <a:ext cx="1588457" cy="3523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person giving a thumbs up at a table&#10;&#10;AI-generated content may be incorrect.">
            <a:extLst>
              <a:ext uri="{FF2B5EF4-FFF2-40B4-BE49-F238E27FC236}">
                <a16:creationId xmlns:a16="http://schemas.microsoft.com/office/drawing/2014/main" id="{38F4F1C5-7D04-9BCA-0384-453BA3165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382" y="3189232"/>
            <a:ext cx="4248149" cy="318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Two women standing next to each other&#10;&#10;AI-generated content may be incorrect.">
            <a:extLst>
              <a:ext uri="{FF2B5EF4-FFF2-40B4-BE49-F238E27FC236}">
                <a16:creationId xmlns:a16="http://schemas.microsoft.com/office/drawing/2014/main" id="{6F1F4104-608A-F9E5-5271-F7CC2ACF2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81043">
            <a:off x="6664893" y="2043133"/>
            <a:ext cx="2256331" cy="169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76F2A5A-F675-FB74-4946-ECEAB48ECB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36883">
            <a:off x="3926508" y="5256182"/>
            <a:ext cx="2306544" cy="1729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n bikes&#10;&#10;Description automatically generated">
            <a:extLst>
              <a:ext uri="{FF2B5EF4-FFF2-40B4-BE49-F238E27FC236}">
                <a16:creationId xmlns:a16="http://schemas.microsoft.com/office/drawing/2014/main" id="{8AE6B5BF-13A4-CD80-CD3E-523350C5ED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737"/>
          <a:stretch/>
        </p:blipFill>
        <p:spPr>
          <a:xfrm>
            <a:off x="10385507" y="2714728"/>
            <a:ext cx="2069155" cy="3276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on skis posing for a photo&#10;&#10;Description automatically generated">
            <a:extLst>
              <a:ext uri="{FF2B5EF4-FFF2-40B4-BE49-F238E27FC236}">
                <a16:creationId xmlns:a16="http://schemas.microsoft.com/office/drawing/2014/main" id="{BFE2C39E-EB83-0A69-C671-498A4A8C51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4903" y="4692991"/>
            <a:ext cx="4984136" cy="2242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400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0149-32DE-767D-D65B-AD63DD6B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Do your Research!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2000" dirty="0"/>
              <a:t>(starting Feb 13)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5F994EA-2C83-AEF8-98BC-B774CF45C18B}"/>
              </a:ext>
            </a:extLst>
          </p:cNvPr>
          <p:cNvSpPr txBox="1"/>
          <p:nvPr/>
        </p:nvSpPr>
        <p:spPr>
          <a:xfrm>
            <a:off x="5231129" y="457211"/>
            <a:ext cx="5213033" cy="5957886"/>
          </a:xfrm>
          <a:prstGeom prst="rect">
            <a:avLst/>
          </a:prstGeom>
          <a:solidFill>
            <a:srgbClr val="2D4E6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Scan the QR Code below to see descriptions of each Elective Course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2200" u="sng" kern="100" dirty="0">
                <a:solidFill>
                  <a:srgbClr val="FFC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https://jlj.sd83.bc.ca/grade-10-12-course-catalogue</a:t>
            </a:r>
            <a:r>
              <a:rPr lang="en-CA" sz="1200" kern="100" dirty="0">
                <a:solidFill>
                  <a:srgbClr val="FFC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5000"/>
              </a:lnSpc>
              <a:spcBef>
                <a:spcPts val="55"/>
              </a:spcBef>
            </a:pPr>
            <a:r>
              <a:rPr lang="en-CA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60532-5398-E22F-6AB2-BED013A1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17" y="2307336"/>
            <a:ext cx="3648456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9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520-0695-9E04-A777-6C2884E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A5EA304D-6371-87FA-D12E-63B1773D3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2" b="45802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FAC1-762C-2022-01D1-67A8AF8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290" y="285749"/>
            <a:ext cx="9905998" cy="1148932"/>
          </a:xfrm>
        </p:spPr>
        <p:txBody>
          <a:bodyPr/>
          <a:lstStyle/>
          <a:p>
            <a:r>
              <a:rPr lang="en-US" dirty="0"/>
              <a:t>Where to begin?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C9409D0-9482-37CC-0C16-DF5C7B822DEE}"/>
              </a:ext>
            </a:extLst>
          </p:cNvPr>
          <p:cNvSpPr txBox="1">
            <a:spLocks/>
          </p:cNvSpPr>
          <p:nvPr/>
        </p:nvSpPr>
        <p:spPr>
          <a:xfrm>
            <a:off x="811604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Graduate?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E4F7B5B-1CBD-BD96-33D8-7FD22AC33F23}"/>
              </a:ext>
            </a:extLst>
          </p:cNvPr>
          <p:cNvSpPr txBox="1">
            <a:spLocks/>
          </p:cNvSpPr>
          <p:nvPr/>
        </p:nvSpPr>
        <p:spPr>
          <a:xfrm>
            <a:off x="6258560" y="1602386"/>
            <a:ext cx="4954587" cy="76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What courses do I need to pursue my career goals? </a:t>
            </a:r>
          </a:p>
        </p:txBody>
      </p:sp>
      <p:pic>
        <p:nvPicPr>
          <p:cNvPr id="6150" name="Picture 6" descr="What Will Lead You To Success In Your Career Path | triOS College">
            <a:extLst>
              <a:ext uri="{FF2B5EF4-FFF2-40B4-BE49-F238E27FC236}">
                <a16:creationId xmlns:a16="http://schemas.microsoft.com/office/drawing/2014/main" id="{BD457608-793A-59FD-9547-3DAA5B47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05" y="2364387"/>
            <a:ext cx="4252696" cy="24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E4711-8B01-8C1A-2099-3325E5C422A9}"/>
              </a:ext>
            </a:extLst>
          </p:cNvPr>
          <p:cNvSpPr txBox="1"/>
          <p:nvPr/>
        </p:nvSpPr>
        <p:spPr>
          <a:xfrm>
            <a:off x="1402080" y="5495033"/>
            <a:ext cx="117246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www.myblueprint.ca</a:t>
            </a:r>
            <a:r>
              <a:rPr lang="en-CA" sz="2800" b="1" i="1" dirty="0">
                <a:solidFill>
                  <a:srgbClr val="CC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CA" sz="2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www.educationplannerbc.ca</a:t>
            </a:r>
            <a:endParaRPr lang="en-CA" sz="2800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and drawn text illustration for class of 2028 graduation | Premium Vector">
            <a:extLst>
              <a:ext uri="{FF2B5EF4-FFF2-40B4-BE49-F238E27FC236}">
                <a16:creationId xmlns:a16="http://schemas.microsoft.com/office/drawing/2014/main" id="{04FD26D7-4946-721E-AFE0-676F9004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09" y="2132089"/>
            <a:ext cx="3093547" cy="309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5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7EAD-433A-E0BC-785F-160A8732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666" y="690282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00B05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English</a:t>
            </a:r>
            <a:r>
              <a:rPr lang="en-US" sz="3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Graduation Requirements</a:t>
            </a: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3BAB6-13E9-6D77-6FB9-8E3FA476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4" y="226552"/>
            <a:ext cx="8288834" cy="61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4D6E6-89F1-1B95-3E0B-A61135401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B72-D557-D307-4685-7642E511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867" y="863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French Immersion  </a:t>
            </a: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Graduation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6ADC-475F-66AC-978A-A5A6BE09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6" y="284463"/>
            <a:ext cx="8285590" cy="61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8285-5EF5-339A-3676-BBD1A32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B8A20-2B28-CDB7-BB9B-6A3E3855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Graduation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708E-F4E1-F8A6-9284-59436C713341}"/>
              </a:ext>
            </a:extLst>
          </p:cNvPr>
          <p:cNvSpPr txBox="1"/>
          <p:nvPr/>
        </p:nvSpPr>
        <p:spPr>
          <a:xfrm>
            <a:off x="166446" y="2502713"/>
            <a:ext cx="459716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 order to graduate all students must complete…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sz="1500" cap="small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80 Credits (56 Required + 24 Elective)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ADST or Fine Arts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 Indigenous-Focused course (10, 11, or 12)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500" cap="small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minimum of two grade 12 Electives</a:t>
            </a:r>
          </a:p>
        </p:txBody>
      </p:sp>
      <p:sp>
        <p:nvSpPr>
          <p:cNvPr id="26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A3639A4-6097-16D4-0F11-A29DF1FF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358" y="1115267"/>
            <a:ext cx="5710718" cy="4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9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11F0-B8BC-46CD-E0B8-B9EA520F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dirty="0" err="1"/>
              <a:t>CaReer</a:t>
            </a:r>
            <a:r>
              <a:rPr lang="en-US" sz="2800" dirty="0"/>
              <a:t> Life Connections 12A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565D-7AFE-00AE-AC31-9BF29FDB4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Career Seminars</a:t>
            </a:r>
          </a:p>
          <a:p>
            <a:r>
              <a:rPr lang="en-US" sz="1800" dirty="0"/>
              <a:t>My Blueprint</a:t>
            </a:r>
          </a:p>
          <a:p>
            <a:r>
              <a:rPr lang="en-US" sz="1800" dirty="0"/>
              <a:t>Personal Career Exploration</a:t>
            </a:r>
          </a:p>
          <a:p>
            <a:r>
              <a:rPr lang="en-US" sz="1800" dirty="0"/>
              <a:t>Work Experience</a:t>
            </a:r>
          </a:p>
          <a:p>
            <a:r>
              <a:rPr lang="en-US" sz="1800" dirty="0"/>
              <a:t>Post-Secondary Tours and Spotlights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FADDAB-6111-E120-010F-1A0DA36B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3B48F-772C-45E8-9152-571D05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Here are a few things to think about </a:t>
            </a:r>
            <a:r>
              <a:rPr lang="en-US" sz="56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wheN</a:t>
            </a:r>
            <a:r>
              <a:rPr lang="en-US" sz="5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Planning your Grade 11 year…</a:t>
            </a:r>
          </a:p>
        </p:txBody>
      </p:sp>
    </p:spTree>
    <p:extLst>
      <p:ext uri="{BB962C8B-B14F-4D97-AF65-F5344CB8AC3E}">
        <p14:creationId xmlns:p14="http://schemas.microsoft.com/office/powerpoint/2010/main" val="422659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DADD-19A7-B76D-66FA-87BDCF02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4" y="470979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/>
              <a:t>Which English Course Should I take?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4971EE-F690-6D3E-78FA-BA624C420924}"/>
              </a:ext>
            </a:extLst>
          </p:cNvPr>
          <p:cNvSpPr txBox="1">
            <a:spLocks/>
          </p:cNvSpPr>
          <p:nvPr/>
        </p:nvSpPr>
        <p:spPr>
          <a:xfrm>
            <a:off x="883333" y="1602101"/>
            <a:ext cx="10018713" cy="399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buFont typeface="Arial"/>
              <a:buNone/>
            </a:pPr>
            <a:endParaRPr lang="en-US" sz="3600" dirty="0"/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English 11 (Literary Studies)</a:t>
            </a:r>
            <a:endParaRPr lang="en-US" sz="3600" dirty="0">
              <a:solidFill>
                <a:srgbClr val="00B0F0"/>
              </a:solidFill>
            </a:endParaRPr>
          </a:p>
          <a:p>
            <a:pPr marL="82296" indent="0" algn="ctr">
              <a:buFont typeface="Arial"/>
              <a:buNone/>
            </a:pPr>
            <a:r>
              <a:rPr lang="en-US" sz="3600" dirty="0"/>
              <a:t>Or </a:t>
            </a:r>
          </a:p>
          <a:p>
            <a:pPr marL="82296" indent="0" algn="ctr">
              <a:buFont typeface="Arial"/>
              <a:buNone/>
            </a:pPr>
            <a:r>
              <a:rPr lang="en-US" sz="3600" dirty="0">
                <a:solidFill>
                  <a:srgbClr val="FF8AD8"/>
                </a:solidFill>
              </a:rPr>
              <a:t>Creative Writing 11</a:t>
            </a:r>
          </a:p>
          <a:p>
            <a:pPr marL="82296" indent="0">
              <a:buFont typeface="Arial"/>
              <a:buNone/>
            </a:pPr>
            <a:endParaRPr lang="en-US" dirty="0"/>
          </a:p>
          <a:p>
            <a:pPr marL="82296" indent="0">
              <a:buFont typeface="Arial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6868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d91186-cbcf-460e-a889-e93dc717b274">
      <Terms xmlns="http://schemas.microsoft.com/office/infopath/2007/PartnerControls"/>
    </lcf76f155ced4ddcb4097134ff3c332f>
    <TaxCatchAll xmlns="956495e1-d308-41c2-a8ee-dd315bb2bf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E723582D66BC45A12877E5B1924E80" ma:contentTypeVersion="13" ma:contentTypeDescription="Create a new document." ma:contentTypeScope="" ma:versionID="89c52e37d0058bef1e074495c308c84d">
  <xsd:schema xmlns:xsd="http://www.w3.org/2001/XMLSchema" xmlns:xs="http://www.w3.org/2001/XMLSchema" xmlns:p="http://schemas.microsoft.com/office/2006/metadata/properties" xmlns:ns2="f4d91186-cbcf-460e-a889-e93dc717b274" xmlns:ns3="956495e1-d308-41c2-a8ee-dd315bb2bfd0" targetNamespace="http://schemas.microsoft.com/office/2006/metadata/properties" ma:root="true" ma:fieldsID="e6bb262414e8adb64e602f41cadef79c" ns2:_="" ns3:_="">
    <xsd:import namespace="f4d91186-cbcf-460e-a889-e93dc717b274"/>
    <xsd:import namespace="956495e1-d308-41c2-a8ee-dd315bb2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91186-cbcf-460e-a889-e93dc717b2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d9e1210-8a16-4a3e-8757-1f334675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495e1-d308-41c2-a8ee-dd315bb2b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6ba5a96-9d04-40b1-9dea-a3d6fbba9004}" ma:internalName="TaxCatchAll" ma:showField="CatchAllData" ma:web="956495e1-d308-41c2-a8ee-dd315bb2b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F64D4C-EFDE-44AD-8272-1B26572D98C6}">
  <ds:schemaRefs>
    <ds:schemaRef ds:uri="http://purl.org/dc/dcmitype/"/>
    <ds:schemaRef ds:uri="http://schemas.microsoft.com/office/infopath/2007/PartnerControls"/>
    <ds:schemaRef ds:uri="3655c9fc-f03b-4f69-aa22-aa4b75a4da70"/>
    <ds:schemaRef ds:uri="cbfb4674-7449-427a-ae33-414f79bf15d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f4d91186-cbcf-460e-a889-e93dc717b274"/>
    <ds:schemaRef ds:uri="956495e1-d308-41c2-a8ee-dd315bb2bfd0"/>
  </ds:schemaRefs>
</ds:datastoreItem>
</file>

<file path=customXml/itemProps2.xml><?xml version="1.0" encoding="utf-8"?>
<ds:datastoreItem xmlns:ds="http://schemas.openxmlformats.org/officeDocument/2006/customXml" ds:itemID="{3C8881F8-86D0-4B8D-998E-30B191AEB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d91186-cbcf-460e-a889-e93dc717b274"/>
    <ds:schemaRef ds:uri="956495e1-d308-41c2-a8ee-dd315bb2b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86073D-B522-4F21-9AFF-50873BB63D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5303</TotalTime>
  <Words>507</Words>
  <Application>Microsoft Office PowerPoint</Application>
  <PresentationFormat>Widescreen</PresentationFormat>
  <Paragraphs>106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Calibri</vt:lpstr>
      <vt:lpstr>Century Gothic</vt:lpstr>
      <vt:lpstr>Times New Roman</vt:lpstr>
      <vt:lpstr>Mesh</vt:lpstr>
      <vt:lpstr>Grade 11 Course Selections 2026-2027</vt:lpstr>
      <vt:lpstr>Course Selection TIMELINe</vt:lpstr>
      <vt:lpstr>Where to begin?</vt:lpstr>
      <vt:lpstr>English Graduation Requirements</vt:lpstr>
      <vt:lpstr>French Immersion  Graduation Requirements</vt:lpstr>
      <vt:lpstr>Graduation Requirements</vt:lpstr>
      <vt:lpstr>CaReer Life Connections 12A</vt:lpstr>
      <vt:lpstr>Here are a few things to think about wheN Planning your Grade 11 year…</vt:lpstr>
      <vt:lpstr>Which English Course Should I take? </vt:lpstr>
      <vt:lpstr>Which Math Course Should I take? </vt:lpstr>
      <vt:lpstr>PowerPoint Presentation</vt:lpstr>
      <vt:lpstr>PowerPoint Presentation</vt:lpstr>
      <vt:lpstr>Which Science Course Should I take? </vt:lpstr>
      <vt:lpstr>Which Social Studies Course Should I take? </vt:lpstr>
      <vt:lpstr>PowerPoint Presentation</vt:lpstr>
      <vt:lpstr>PowerPoint Presentation</vt:lpstr>
      <vt:lpstr>Second Languages</vt:lpstr>
      <vt:lpstr>Choosing Electives</vt:lpstr>
      <vt:lpstr>PowerPoint Presentation</vt:lpstr>
      <vt:lpstr> </vt:lpstr>
      <vt:lpstr>PowerPoint Presentation</vt:lpstr>
      <vt:lpstr>SD83 Career Programs (https://career.sd83.bc.ca/)</vt:lpstr>
      <vt:lpstr>PowerPoint Presentation</vt:lpstr>
      <vt:lpstr>PowerPoint Presentation</vt:lpstr>
      <vt:lpstr>PowerPoint Presentation</vt:lpstr>
      <vt:lpstr>PowerPoint Presentation</vt:lpstr>
      <vt:lpstr>Do your Research!   (starting Feb 13)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8 Transitions Spring 2024</dc:title>
  <dc:creator>Gord Ritchie</dc:creator>
  <cp:lastModifiedBy>Gord Ritchie</cp:lastModifiedBy>
  <cp:revision>4</cp:revision>
  <dcterms:created xsi:type="dcterms:W3CDTF">2024-01-24T21:40:33Z</dcterms:created>
  <dcterms:modified xsi:type="dcterms:W3CDTF">2026-02-11T15:58:54Z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0x0101006BE723582D66BC45A12877E5B1924E80</vt:lpwstr>
  </property>
  <property fmtid="{D5CDD505-2E9C-101B-9397-08002B2CF9AE}" pid="3" name="MediaServiceImageTags">
    <vt:lpwstr/>
  </property>
</Properties>
</file>