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30"/>
  </p:notesMasterIdLst>
  <p:sldIdLst>
    <p:sldId id="256" r:id="rId5"/>
    <p:sldId id="261" r:id="rId6"/>
    <p:sldId id="315" r:id="rId7"/>
    <p:sldId id="316" r:id="rId8"/>
    <p:sldId id="317" r:id="rId9"/>
    <p:sldId id="320" r:id="rId10"/>
    <p:sldId id="319" r:id="rId11"/>
    <p:sldId id="313" r:id="rId12"/>
    <p:sldId id="301" r:id="rId13"/>
    <p:sldId id="343" r:id="rId14"/>
    <p:sldId id="336" r:id="rId15"/>
    <p:sldId id="338" r:id="rId16"/>
    <p:sldId id="263" r:id="rId17"/>
    <p:sldId id="334" r:id="rId18"/>
    <p:sldId id="337" r:id="rId19"/>
    <p:sldId id="328" r:id="rId20"/>
    <p:sldId id="335" r:id="rId21"/>
    <p:sldId id="341" r:id="rId22"/>
    <p:sldId id="344" r:id="rId23"/>
    <p:sldId id="342" r:id="rId24"/>
    <p:sldId id="346" r:id="rId25"/>
    <p:sldId id="327" r:id="rId26"/>
    <p:sldId id="345" r:id="rId27"/>
    <p:sldId id="329" r:id="rId28"/>
    <p:sldId id="264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64A2"/>
    <a:srgbClr val="FF8AD8"/>
    <a:srgbClr val="FF9300"/>
    <a:srgbClr val="8C3FC5"/>
    <a:srgbClr val="008F00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1EA4A5-7C91-4164-ADC8-DC252AB0DCD1}" v="3" dt="2026-02-09T16:42:27.6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482"/>
    <p:restoredTop sz="79041"/>
  </p:normalViewPr>
  <p:slideViewPr>
    <p:cSldViewPr snapToGrid="0">
      <p:cViewPr varScale="1">
        <p:scale>
          <a:sx n="58" d="100"/>
          <a:sy n="58" d="100"/>
        </p:scale>
        <p:origin x="82" y="4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244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rd Ritchie" userId="66ebe2ba-321c-4ef0-8c27-8641133e23b6" providerId="ADAL" clId="{07E3DED4-26E7-4197-8F17-AAB62933E416}"/>
    <pc:docChg chg="undo custSel addSld delSld modSld sldOrd">
      <pc:chgData name="Gord Ritchie" userId="66ebe2ba-321c-4ef0-8c27-8641133e23b6" providerId="ADAL" clId="{07E3DED4-26E7-4197-8F17-AAB62933E416}" dt="2026-02-11T15:59:19.799" v="460" actId="22"/>
      <pc:docMkLst>
        <pc:docMk/>
      </pc:docMkLst>
      <pc:sldChg chg="modSp mod">
        <pc:chgData name="Gord Ritchie" userId="66ebe2ba-321c-4ef0-8c27-8641133e23b6" providerId="ADAL" clId="{07E3DED4-26E7-4197-8F17-AAB62933E416}" dt="2026-02-10T02:50:03.392" v="458" actId="20577"/>
        <pc:sldMkLst>
          <pc:docMk/>
          <pc:sldMk cId="3191056180" sldId="256"/>
        </pc:sldMkLst>
        <pc:spChg chg="mod">
          <ac:chgData name="Gord Ritchie" userId="66ebe2ba-321c-4ef0-8c27-8641133e23b6" providerId="ADAL" clId="{07E3DED4-26E7-4197-8F17-AAB62933E416}" dt="2026-02-10T02:50:03.392" v="458" actId="20577"/>
          <ac:spMkLst>
            <pc:docMk/>
            <pc:sldMk cId="3191056180" sldId="256"/>
            <ac:spMk id="2" creationId="{E624F0DF-5158-E9C2-B732-5EB0069A466F}"/>
          </ac:spMkLst>
        </pc:spChg>
      </pc:sldChg>
      <pc:sldChg chg="modSp mod">
        <pc:chgData name="Gord Ritchie" userId="66ebe2ba-321c-4ef0-8c27-8641133e23b6" providerId="ADAL" clId="{07E3DED4-26E7-4197-8F17-AAB62933E416}" dt="2026-02-09T15:33:29.110" v="3" actId="20577"/>
        <pc:sldMkLst>
          <pc:docMk/>
          <pc:sldMk cId="3325144813" sldId="301"/>
        </pc:sldMkLst>
        <pc:spChg chg="mod">
          <ac:chgData name="Gord Ritchie" userId="66ebe2ba-321c-4ef0-8c27-8641133e23b6" providerId="ADAL" clId="{07E3DED4-26E7-4197-8F17-AAB62933E416}" dt="2026-02-09T15:33:29.110" v="3" actId="20577"/>
          <ac:spMkLst>
            <pc:docMk/>
            <pc:sldMk cId="3325144813" sldId="301"/>
            <ac:spMk id="2" creationId="{5F9E11F0-B8BC-46CD-E0B8-B9EA520F3806}"/>
          </ac:spMkLst>
        </pc:spChg>
      </pc:sldChg>
      <pc:sldChg chg="modSp mod ord">
        <pc:chgData name="Gord Ritchie" userId="66ebe2ba-321c-4ef0-8c27-8641133e23b6" providerId="ADAL" clId="{07E3DED4-26E7-4197-8F17-AAB62933E416}" dt="2026-02-09T15:37:25.286" v="261" actId="20577"/>
        <pc:sldMkLst>
          <pc:docMk/>
          <pc:sldMk cId="1706868604" sldId="313"/>
        </pc:sldMkLst>
        <pc:spChg chg="mod">
          <ac:chgData name="Gord Ritchie" userId="66ebe2ba-321c-4ef0-8c27-8641133e23b6" providerId="ADAL" clId="{07E3DED4-26E7-4197-8F17-AAB62933E416}" dt="2026-02-09T15:35:21.118" v="27" actId="1076"/>
          <ac:spMkLst>
            <pc:docMk/>
            <pc:sldMk cId="1706868604" sldId="313"/>
            <ac:spMk id="2" creationId="{C08EDADD-19A7-B76D-66FA-87BDCF02FB9E}"/>
          </ac:spMkLst>
        </pc:spChg>
        <pc:spChg chg="mod">
          <ac:chgData name="Gord Ritchie" userId="66ebe2ba-321c-4ef0-8c27-8641133e23b6" providerId="ADAL" clId="{07E3DED4-26E7-4197-8F17-AAB62933E416}" dt="2026-02-09T15:37:25.286" v="261" actId="20577"/>
          <ac:spMkLst>
            <pc:docMk/>
            <pc:sldMk cId="1706868604" sldId="313"/>
            <ac:spMk id="4" creationId="{FD4971EE-F690-6D3E-78FA-BA624C420924}"/>
          </ac:spMkLst>
        </pc:spChg>
      </pc:sldChg>
      <pc:sldChg chg="modSp mod">
        <pc:chgData name="Gord Ritchie" userId="66ebe2ba-321c-4ef0-8c27-8641133e23b6" providerId="ADAL" clId="{07E3DED4-26E7-4197-8F17-AAB62933E416}" dt="2026-02-09T15:33:20.817" v="1" actId="20577"/>
        <pc:sldMkLst>
          <pc:docMk/>
          <pc:sldMk cId="4226596298" sldId="319"/>
        </pc:sldMkLst>
        <pc:spChg chg="mod">
          <ac:chgData name="Gord Ritchie" userId="66ebe2ba-321c-4ef0-8c27-8641133e23b6" providerId="ADAL" clId="{07E3DED4-26E7-4197-8F17-AAB62933E416}" dt="2026-02-09T15:33:20.817" v="1" actId="20577"/>
          <ac:spMkLst>
            <pc:docMk/>
            <pc:sldMk cId="4226596298" sldId="319"/>
            <ac:spMk id="2" creationId="{C673B48F-772C-45E8-9152-571D05015517}"/>
          </ac:spMkLst>
        </pc:spChg>
      </pc:sldChg>
      <pc:sldChg chg="addSp delSp modSp mod">
        <pc:chgData name="Gord Ritchie" userId="66ebe2ba-321c-4ef0-8c27-8641133e23b6" providerId="ADAL" clId="{07E3DED4-26E7-4197-8F17-AAB62933E416}" dt="2026-02-09T16:21:00.410" v="412" actId="1076"/>
        <pc:sldMkLst>
          <pc:docMk/>
          <pc:sldMk cId="2192571390" sldId="328"/>
        </pc:sldMkLst>
        <pc:spChg chg="mod">
          <ac:chgData name="Gord Ritchie" userId="66ebe2ba-321c-4ef0-8c27-8641133e23b6" providerId="ADAL" clId="{07E3DED4-26E7-4197-8F17-AAB62933E416}" dt="2026-02-09T16:21:00.410" v="412" actId="1076"/>
          <ac:spMkLst>
            <pc:docMk/>
            <pc:sldMk cId="2192571390" sldId="328"/>
            <ac:spMk id="4" creationId="{BA69358E-D424-9024-63C2-D43973AB4D1F}"/>
          </ac:spMkLst>
        </pc:spChg>
        <pc:picChg chg="add mod">
          <ac:chgData name="Gord Ritchie" userId="66ebe2ba-321c-4ef0-8c27-8641133e23b6" providerId="ADAL" clId="{07E3DED4-26E7-4197-8F17-AAB62933E416}" dt="2026-02-09T16:20:51.996" v="411" actId="1076"/>
          <ac:picMkLst>
            <pc:docMk/>
            <pc:sldMk cId="2192571390" sldId="328"/>
            <ac:picMk id="6" creationId="{46ED8868-1517-7CAD-F57D-04CCB7493B8B}"/>
          </ac:picMkLst>
        </pc:picChg>
      </pc:sldChg>
      <pc:sldChg chg="addSp delSp mod">
        <pc:chgData name="Gord Ritchie" userId="66ebe2ba-321c-4ef0-8c27-8641133e23b6" providerId="ADAL" clId="{07E3DED4-26E7-4197-8F17-AAB62933E416}" dt="2026-02-11T15:59:19.799" v="460" actId="22"/>
        <pc:sldMkLst>
          <pc:docMk/>
          <pc:sldMk cId="628469525" sldId="334"/>
        </pc:sldMkLst>
        <pc:picChg chg="del">
          <ac:chgData name="Gord Ritchie" userId="66ebe2ba-321c-4ef0-8c27-8641133e23b6" providerId="ADAL" clId="{07E3DED4-26E7-4197-8F17-AAB62933E416}" dt="2026-02-11T15:59:18.484" v="459" actId="478"/>
          <ac:picMkLst>
            <pc:docMk/>
            <pc:sldMk cId="628469525" sldId="334"/>
            <ac:picMk id="3" creationId="{E0796EBB-BFC1-512E-62C8-9F7E42ED20D2}"/>
          </ac:picMkLst>
        </pc:picChg>
        <pc:picChg chg="add">
          <ac:chgData name="Gord Ritchie" userId="66ebe2ba-321c-4ef0-8c27-8641133e23b6" providerId="ADAL" clId="{07E3DED4-26E7-4197-8F17-AAB62933E416}" dt="2026-02-11T15:59:19.799" v="460" actId="22"/>
          <ac:picMkLst>
            <pc:docMk/>
            <pc:sldMk cId="628469525" sldId="334"/>
            <ac:picMk id="4" creationId="{BBCEF9A5-A673-5E67-4FF4-5A31702BF441}"/>
          </ac:picMkLst>
        </pc:picChg>
      </pc:sldChg>
      <pc:sldChg chg="addSp delSp modSp mod">
        <pc:chgData name="Gord Ritchie" userId="66ebe2ba-321c-4ef0-8c27-8641133e23b6" providerId="ADAL" clId="{07E3DED4-26E7-4197-8F17-AAB62933E416}" dt="2026-02-09T15:41:52.986" v="318" actId="1076"/>
        <pc:sldMkLst>
          <pc:docMk/>
          <pc:sldMk cId="3349592409" sldId="336"/>
        </pc:sldMkLst>
        <pc:picChg chg="add mod">
          <ac:chgData name="Gord Ritchie" userId="66ebe2ba-321c-4ef0-8c27-8641133e23b6" providerId="ADAL" clId="{07E3DED4-26E7-4197-8F17-AAB62933E416}" dt="2026-02-09T15:41:52.986" v="318" actId="1076"/>
          <ac:picMkLst>
            <pc:docMk/>
            <pc:sldMk cId="3349592409" sldId="336"/>
            <ac:picMk id="6" creationId="{F0217C9E-9F12-D96F-7DC2-B2D0116174DA}"/>
          </ac:picMkLst>
        </pc:picChg>
      </pc:sldChg>
      <pc:sldChg chg="addSp delSp modSp mod">
        <pc:chgData name="Gord Ritchie" userId="66ebe2ba-321c-4ef0-8c27-8641133e23b6" providerId="ADAL" clId="{07E3DED4-26E7-4197-8F17-AAB62933E416}" dt="2026-02-09T15:42:55.698" v="324" actId="1076"/>
        <pc:sldMkLst>
          <pc:docMk/>
          <pc:sldMk cId="4211216360" sldId="338"/>
        </pc:sldMkLst>
        <pc:picChg chg="add mod">
          <ac:chgData name="Gord Ritchie" userId="66ebe2ba-321c-4ef0-8c27-8641133e23b6" providerId="ADAL" clId="{07E3DED4-26E7-4197-8F17-AAB62933E416}" dt="2026-02-09T15:42:55.698" v="324" actId="1076"/>
          <ac:picMkLst>
            <pc:docMk/>
            <pc:sldMk cId="4211216360" sldId="338"/>
            <ac:picMk id="6" creationId="{2B3D19A1-0E85-C33B-7D24-56048A3D8FD1}"/>
          </ac:picMkLst>
        </pc:picChg>
      </pc:sldChg>
      <pc:sldChg chg="addSp delSp modSp mod">
        <pc:chgData name="Gord Ritchie" userId="66ebe2ba-321c-4ef0-8c27-8641133e23b6" providerId="ADAL" clId="{07E3DED4-26E7-4197-8F17-AAB62933E416}" dt="2026-02-09T15:45:46.067" v="338" actId="1076"/>
        <pc:sldMkLst>
          <pc:docMk/>
          <pc:sldMk cId="2702874365" sldId="342"/>
        </pc:sldMkLst>
        <pc:picChg chg="add mod">
          <ac:chgData name="Gord Ritchie" userId="66ebe2ba-321c-4ef0-8c27-8641133e23b6" providerId="ADAL" clId="{07E3DED4-26E7-4197-8F17-AAB62933E416}" dt="2026-02-09T15:45:46.067" v="338" actId="1076"/>
          <ac:picMkLst>
            <pc:docMk/>
            <pc:sldMk cId="2702874365" sldId="342"/>
            <ac:picMk id="6" creationId="{B8D1F08A-1AF5-749A-E5FF-A3D34C123C38}"/>
          </ac:picMkLst>
        </pc:picChg>
      </pc:sldChg>
      <pc:sldChg chg="modSp add mod">
        <pc:chgData name="Gord Ritchie" userId="66ebe2ba-321c-4ef0-8c27-8641133e23b6" providerId="ADAL" clId="{07E3DED4-26E7-4197-8F17-AAB62933E416}" dt="2026-02-09T15:39:18.429" v="308" actId="20577"/>
        <pc:sldMkLst>
          <pc:docMk/>
          <pc:sldMk cId="2386552653" sldId="343"/>
        </pc:sldMkLst>
        <pc:spChg chg="mod">
          <ac:chgData name="Gord Ritchie" userId="66ebe2ba-321c-4ef0-8c27-8641133e23b6" providerId="ADAL" clId="{07E3DED4-26E7-4197-8F17-AAB62933E416}" dt="2026-02-09T15:39:18.429" v="308" actId="20577"/>
          <ac:spMkLst>
            <pc:docMk/>
            <pc:sldMk cId="2386552653" sldId="343"/>
            <ac:spMk id="4" creationId="{75859B31-8786-F370-88A8-B5C12ACEAF47}"/>
          </ac:spMkLst>
        </pc:spChg>
      </pc:sldChg>
      <pc:sldChg chg="addSp modSp new mod">
        <pc:chgData name="Gord Ritchie" userId="66ebe2ba-321c-4ef0-8c27-8641133e23b6" providerId="ADAL" clId="{07E3DED4-26E7-4197-8F17-AAB62933E416}" dt="2026-02-09T15:44:48.897" v="332" actId="1076"/>
        <pc:sldMkLst>
          <pc:docMk/>
          <pc:sldMk cId="3240811520" sldId="344"/>
        </pc:sldMkLst>
        <pc:picChg chg="add mod">
          <ac:chgData name="Gord Ritchie" userId="66ebe2ba-321c-4ef0-8c27-8641133e23b6" providerId="ADAL" clId="{07E3DED4-26E7-4197-8F17-AAB62933E416}" dt="2026-02-09T15:44:48.897" v="332" actId="1076"/>
          <ac:picMkLst>
            <pc:docMk/>
            <pc:sldMk cId="3240811520" sldId="344"/>
            <ac:picMk id="3" creationId="{348C4A78-00B5-A03A-FAD3-B16F68DA21E0}"/>
          </ac:picMkLst>
        </pc:picChg>
      </pc:sldChg>
      <pc:sldChg chg="addSp delSp modSp new mod setBg">
        <pc:chgData name="Gord Ritchie" userId="66ebe2ba-321c-4ef0-8c27-8641133e23b6" providerId="ADAL" clId="{07E3DED4-26E7-4197-8F17-AAB62933E416}" dt="2026-02-09T15:49:13.420" v="408" actId="26606"/>
        <pc:sldMkLst>
          <pc:docMk/>
          <pc:sldMk cId="734151652" sldId="345"/>
        </pc:sldMkLst>
        <pc:spChg chg="mod">
          <ac:chgData name="Gord Ritchie" userId="66ebe2ba-321c-4ef0-8c27-8641133e23b6" providerId="ADAL" clId="{07E3DED4-26E7-4197-8F17-AAB62933E416}" dt="2026-02-09T15:49:13.420" v="408" actId="26606"/>
          <ac:spMkLst>
            <pc:docMk/>
            <pc:sldMk cId="734151652" sldId="345"/>
            <ac:spMk id="2" creationId="{C14DB819-B6D4-6454-5E39-65554EC751F9}"/>
          </ac:spMkLst>
        </pc:spChg>
        <pc:spChg chg="mod">
          <ac:chgData name="Gord Ritchie" userId="66ebe2ba-321c-4ef0-8c27-8641133e23b6" providerId="ADAL" clId="{07E3DED4-26E7-4197-8F17-AAB62933E416}" dt="2026-02-09T15:49:13.420" v="408" actId="26606"/>
          <ac:spMkLst>
            <pc:docMk/>
            <pc:sldMk cId="734151652" sldId="345"/>
            <ac:spMk id="3" creationId="{AC17F04D-BEF8-5E48-F3AA-A37FF5900451}"/>
          </ac:spMkLst>
        </pc:spChg>
        <pc:picChg chg="add mod">
          <ac:chgData name="Gord Ritchie" userId="66ebe2ba-321c-4ef0-8c27-8641133e23b6" providerId="ADAL" clId="{07E3DED4-26E7-4197-8F17-AAB62933E416}" dt="2026-02-09T15:49:13.420" v="408" actId="26606"/>
          <ac:picMkLst>
            <pc:docMk/>
            <pc:sldMk cId="734151652" sldId="345"/>
            <ac:picMk id="1026" creationId="{3C27CDA2-7C05-4672-2235-11A7C6F09AF6}"/>
          </ac:picMkLst>
        </pc:picChg>
      </pc:sldChg>
      <pc:sldChg chg="addSp delSp modSp new mod">
        <pc:chgData name="Gord Ritchie" userId="66ebe2ba-321c-4ef0-8c27-8641133e23b6" providerId="ADAL" clId="{07E3DED4-26E7-4197-8F17-AAB62933E416}" dt="2026-02-09T16:42:57.897" v="456" actId="1076"/>
        <pc:sldMkLst>
          <pc:docMk/>
          <pc:sldMk cId="2180936693" sldId="346"/>
        </pc:sldMkLst>
        <pc:spChg chg="add mod">
          <ac:chgData name="Gord Ritchie" userId="66ebe2ba-321c-4ef0-8c27-8641133e23b6" providerId="ADAL" clId="{07E3DED4-26E7-4197-8F17-AAB62933E416}" dt="2026-02-09T16:42:54.641" v="455" actId="1076"/>
          <ac:spMkLst>
            <pc:docMk/>
            <pc:sldMk cId="2180936693" sldId="346"/>
            <ac:spMk id="5" creationId="{F75A631B-A446-CECE-F90F-69CFFF8B2A8B}"/>
          </ac:spMkLst>
        </pc:spChg>
        <pc:picChg chg="add mod">
          <ac:chgData name="Gord Ritchie" userId="66ebe2ba-321c-4ef0-8c27-8641133e23b6" providerId="ADAL" clId="{07E3DED4-26E7-4197-8F17-AAB62933E416}" dt="2026-02-09T16:42:57.897" v="456" actId="1076"/>
          <ac:picMkLst>
            <pc:docMk/>
            <pc:sldMk cId="2180936693" sldId="346"/>
            <ac:picMk id="3" creationId="{EDBF5505-03CF-B045-9E49-CD593461C146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6BDF8A-36A3-4546-B5DE-10091DA821E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0CEFBD1-F0D4-47C5-8A31-E0782FDED8E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9-13 February</a:t>
          </a:r>
        </a:p>
      </dgm:t>
    </dgm:pt>
    <dgm:pt modelId="{26E16715-F6B8-4C14-9AA8-70EBB823D779}" type="parTrans" cxnId="{A8E9B7C7-3421-4F94-9626-BA7AC89F230F}">
      <dgm:prSet/>
      <dgm:spPr/>
      <dgm:t>
        <a:bodyPr/>
        <a:lstStyle/>
        <a:p>
          <a:endParaRPr lang="en-US"/>
        </a:p>
      </dgm:t>
    </dgm:pt>
    <dgm:pt modelId="{0CAE50D4-7F90-458C-A947-AC77799D9511}" type="sibTrans" cxnId="{A8E9B7C7-3421-4F94-9626-BA7AC89F230F}">
      <dgm:prSet/>
      <dgm:spPr/>
      <dgm:t>
        <a:bodyPr/>
        <a:lstStyle/>
        <a:p>
          <a:endParaRPr lang="en-US"/>
        </a:p>
      </dgm:t>
    </dgm:pt>
    <dgm:pt modelId="{A10B166A-9DE8-4E93-B107-617C5437011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Grade 11 Course Presentations</a:t>
          </a:r>
        </a:p>
      </dgm:t>
    </dgm:pt>
    <dgm:pt modelId="{E6CA3D31-A3ED-4D58-835A-C8ADA443D444}" type="parTrans" cxnId="{F79AA3EC-C583-43C2-B12D-0F9745FEBE11}">
      <dgm:prSet/>
      <dgm:spPr/>
      <dgm:t>
        <a:bodyPr/>
        <a:lstStyle/>
        <a:p>
          <a:endParaRPr lang="en-US"/>
        </a:p>
      </dgm:t>
    </dgm:pt>
    <dgm:pt modelId="{8E9F1D18-4DF3-4C12-805A-9C6B82AAD2F2}" type="sibTrans" cxnId="{F79AA3EC-C583-43C2-B12D-0F9745FEBE11}">
      <dgm:prSet/>
      <dgm:spPr/>
      <dgm:t>
        <a:bodyPr/>
        <a:lstStyle/>
        <a:p>
          <a:endParaRPr lang="en-US"/>
        </a:p>
      </dgm:t>
    </dgm:pt>
    <dgm:pt modelId="{D8E368EE-CABA-48A1-A2B3-E81302B75DF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2-6 March</a:t>
          </a:r>
        </a:p>
      </dgm:t>
    </dgm:pt>
    <dgm:pt modelId="{ACF949B0-8142-4289-8E46-F091E0F27B69}" type="parTrans" cxnId="{60273748-8993-4C50-96EC-D2F34432CBFC}">
      <dgm:prSet/>
      <dgm:spPr/>
      <dgm:t>
        <a:bodyPr/>
        <a:lstStyle/>
        <a:p>
          <a:endParaRPr lang="en-US"/>
        </a:p>
      </dgm:t>
    </dgm:pt>
    <dgm:pt modelId="{4B2C03DA-BBA0-4666-993C-3709654DAFEB}" type="sibTrans" cxnId="{60273748-8993-4C50-96EC-D2F34432CBFC}">
      <dgm:prSet/>
      <dgm:spPr/>
      <dgm:t>
        <a:bodyPr/>
        <a:lstStyle/>
        <a:p>
          <a:endParaRPr lang="en-US"/>
        </a:p>
      </dgm:t>
    </dgm:pt>
    <dgm:pt modelId="{63E107E3-1104-4539-9946-8EE46E7B5D6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Prepare Draft Course Selection in </a:t>
          </a:r>
          <a:r>
            <a:rPr lang="en-US" dirty="0" err="1"/>
            <a:t>myBlueprint</a:t>
          </a:r>
          <a:endParaRPr lang="en-US" dirty="0"/>
        </a:p>
      </dgm:t>
    </dgm:pt>
    <dgm:pt modelId="{FDAC098E-6502-4D94-B97D-DEFCC24BCDCF}" type="parTrans" cxnId="{60141A98-7918-4EB7-B5DD-B08360DFCF7D}">
      <dgm:prSet/>
      <dgm:spPr/>
      <dgm:t>
        <a:bodyPr/>
        <a:lstStyle/>
        <a:p>
          <a:endParaRPr lang="en-US"/>
        </a:p>
      </dgm:t>
    </dgm:pt>
    <dgm:pt modelId="{0C60CD9A-AFF4-4531-BC70-D60C09073B68}" type="sibTrans" cxnId="{60141A98-7918-4EB7-B5DD-B08360DFCF7D}">
      <dgm:prSet/>
      <dgm:spPr/>
      <dgm:t>
        <a:bodyPr/>
        <a:lstStyle/>
        <a:p>
          <a:endParaRPr lang="en-US"/>
        </a:p>
      </dgm:t>
    </dgm:pt>
    <dgm:pt modelId="{9D4D47A5-8783-4721-921A-E577DA03DBC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Grade 11 Course Selections</a:t>
          </a:r>
        </a:p>
      </dgm:t>
    </dgm:pt>
    <dgm:pt modelId="{AF124CCB-5F18-478E-826A-644A2C9F5F34}" type="sibTrans" cxnId="{E26EC6DC-ACCA-4DDE-B153-1B87719D09A3}">
      <dgm:prSet/>
      <dgm:spPr/>
      <dgm:t>
        <a:bodyPr/>
        <a:lstStyle/>
        <a:p>
          <a:endParaRPr lang="en-US"/>
        </a:p>
      </dgm:t>
    </dgm:pt>
    <dgm:pt modelId="{6D9C0FE7-35FB-4377-B667-196B28EC84B2}" type="parTrans" cxnId="{E26EC6DC-ACCA-4DDE-B153-1B87719D09A3}">
      <dgm:prSet/>
      <dgm:spPr/>
      <dgm:t>
        <a:bodyPr/>
        <a:lstStyle/>
        <a:p>
          <a:endParaRPr lang="en-US"/>
        </a:p>
      </dgm:t>
    </dgm:pt>
    <dgm:pt modelId="{E3122DC8-2E8E-4BFB-94CF-D4B38D9B459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15-27 Feb</a:t>
          </a:r>
        </a:p>
      </dgm:t>
    </dgm:pt>
    <dgm:pt modelId="{CA2EEE15-A2B9-4CE3-8BF1-0ACBC4E165F1}" type="sibTrans" cxnId="{D52E3339-0F4D-4791-8EAC-478CA4976BE1}">
      <dgm:prSet/>
      <dgm:spPr/>
      <dgm:t>
        <a:bodyPr/>
        <a:lstStyle/>
        <a:p>
          <a:endParaRPr lang="en-US"/>
        </a:p>
      </dgm:t>
    </dgm:pt>
    <dgm:pt modelId="{BA0D2BE0-24CE-4FFA-ABA4-65A0B3A967DE}" type="parTrans" cxnId="{D52E3339-0F4D-4791-8EAC-478CA4976BE1}">
      <dgm:prSet/>
      <dgm:spPr/>
      <dgm:t>
        <a:bodyPr/>
        <a:lstStyle/>
        <a:p>
          <a:endParaRPr lang="en-US"/>
        </a:p>
      </dgm:t>
    </dgm:pt>
    <dgm:pt modelId="{0DC4BE3D-9B33-4AE1-9444-FCEF0136AFC5}" type="pres">
      <dgm:prSet presAssocID="{A96BDF8A-36A3-4546-B5DE-10091DA821EB}" presName="root" presStyleCnt="0">
        <dgm:presLayoutVars>
          <dgm:dir/>
          <dgm:resizeHandles val="exact"/>
        </dgm:presLayoutVars>
      </dgm:prSet>
      <dgm:spPr/>
    </dgm:pt>
    <dgm:pt modelId="{5DAF0C77-179E-42C8-B1C8-F229AE4267B8}" type="pres">
      <dgm:prSet presAssocID="{C0CEFBD1-F0D4-47C5-8A31-E0782FDED8EC}" presName="compNode" presStyleCnt="0"/>
      <dgm:spPr/>
    </dgm:pt>
    <dgm:pt modelId="{CF4D2D17-BB92-44E6-A62B-0FDD77643762}" type="pres">
      <dgm:prSet presAssocID="{C0CEFBD1-F0D4-47C5-8A31-E0782FDED8EC}" presName="bgRect" presStyleLbl="bgShp" presStyleIdx="0" presStyleCnt="3"/>
      <dgm:spPr/>
    </dgm:pt>
    <dgm:pt modelId="{7965557E-6038-4467-B007-9D3F3ED109B3}" type="pres">
      <dgm:prSet presAssocID="{C0CEFBD1-F0D4-47C5-8A31-E0782FDED8E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CAACBCC1-2C5C-4075-914D-4361776F3988}" type="pres">
      <dgm:prSet presAssocID="{C0CEFBD1-F0D4-47C5-8A31-E0782FDED8EC}" presName="spaceRect" presStyleCnt="0"/>
      <dgm:spPr/>
    </dgm:pt>
    <dgm:pt modelId="{4C99D93B-DE70-4280-859A-78371A027E85}" type="pres">
      <dgm:prSet presAssocID="{C0CEFBD1-F0D4-47C5-8A31-E0782FDED8EC}" presName="parTx" presStyleLbl="revTx" presStyleIdx="0" presStyleCnt="6">
        <dgm:presLayoutVars>
          <dgm:chMax val="0"/>
          <dgm:chPref val="0"/>
        </dgm:presLayoutVars>
      </dgm:prSet>
      <dgm:spPr/>
    </dgm:pt>
    <dgm:pt modelId="{F574CAD6-521C-498D-9EAD-E75DB87E16D4}" type="pres">
      <dgm:prSet presAssocID="{C0CEFBD1-F0D4-47C5-8A31-E0782FDED8EC}" presName="desTx" presStyleLbl="revTx" presStyleIdx="1" presStyleCnt="6">
        <dgm:presLayoutVars/>
      </dgm:prSet>
      <dgm:spPr/>
    </dgm:pt>
    <dgm:pt modelId="{101B35FD-E2CC-4454-A50A-8084E8ABD001}" type="pres">
      <dgm:prSet presAssocID="{0CAE50D4-7F90-458C-A947-AC77799D9511}" presName="sibTrans" presStyleCnt="0"/>
      <dgm:spPr/>
    </dgm:pt>
    <dgm:pt modelId="{306725F9-8D7F-4A17-84CF-DC4248DB07D1}" type="pres">
      <dgm:prSet presAssocID="{E3122DC8-2E8E-4BFB-94CF-D4B38D9B459B}" presName="compNode" presStyleCnt="0"/>
      <dgm:spPr/>
    </dgm:pt>
    <dgm:pt modelId="{E8EBE9C9-5145-471A-B312-2DA48D526E0F}" type="pres">
      <dgm:prSet presAssocID="{E3122DC8-2E8E-4BFB-94CF-D4B38D9B459B}" presName="bgRect" presStyleLbl="bgShp" presStyleIdx="1" presStyleCnt="3"/>
      <dgm:spPr/>
    </dgm:pt>
    <dgm:pt modelId="{222F05F0-9448-4815-9152-568C6D1EC8BE}" type="pres">
      <dgm:prSet presAssocID="{E3122DC8-2E8E-4BFB-94CF-D4B38D9B459B}" presName="iconRect" presStyleLbl="node1" presStyleIdx="1" presStyleCnt="3"/>
      <dgm:spPr>
        <a:blipFill>
          <a:blip xmlns:r="http://schemas.openxmlformats.org/officeDocument/2006/relationships" r:embed="rId3"/>
          <a:srcRect/>
          <a:stretch>
            <a:fillRect/>
          </a:stretch>
        </a:blipFill>
        <a:ln>
          <a:noFill/>
        </a:ln>
      </dgm:spPr>
    </dgm:pt>
    <dgm:pt modelId="{ADBAA776-D7E3-4D5C-8F4B-45D76B24536D}" type="pres">
      <dgm:prSet presAssocID="{E3122DC8-2E8E-4BFB-94CF-D4B38D9B459B}" presName="spaceRect" presStyleCnt="0"/>
      <dgm:spPr/>
    </dgm:pt>
    <dgm:pt modelId="{33D393D1-D0B0-421F-BB53-1DC35990C804}" type="pres">
      <dgm:prSet presAssocID="{E3122DC8-2E8E-4BFB-94CF-D4B38D9B459B}" presName="parTx" presStyleLbl="revTx" presStyleIdx="2" presStyleCnt="6">
        <dgm:presLayoutVars>
          <dgm:chMax val="0"/>
          <dgm:chPref val="0"/>
        </dgm:presLayoutVars>
      </dgm:prSet>
      <dgm:spPr/>
    </dgm:pt>
    <dgm:pt modelId="{14DB196C-A517-4273-8628-811D10681E24}" type="pres">
      <dgm:prSet presAssocID="{E3122DC8-2E8E-4BFB-94CF-D4B38D9B459B}" presName="desTx" presStyleLbl="revTx" presStyleIdx="3" presStyleCnt="6">
        <dgm:presLayoutVars/>
      </dgm:prSet>
      <dgm:spPr/>
    </dgm:pt>
    <dgm:pt modelId="{6BA1A517-E211-4CE4-9C28-C125D333C29F}" type="pres">
      <dgm:prSet presAssocID="{CA2EEE15-A2B9-4CE3-8BF1-0ACBC4E165F1}" presName="sibTrans" presStyleCnt="0"/>
      <dgm:spPr/>
    </dgm:pt>
    <dgm:pt modelId="{626DD44B-8FD5-4C01-9983-AAD344EA7429}" type="pres">
      <dgm:prSet presAssocID="{D8E368EE-CABA-48A1-A2B3-E81302B75DFD}" presName="compNode" presStyleCnt="0"/>
      <dgm:spPr/>
    </dgm:pt>
    <dgm:pt modelId="{B4ECCE99-F763-44CB-964E-5EE7DAB51B4C}" type="pres">
      <dgm:prSet presAssocID="{D8E368EE-CABA-48A1-A2B3-E81302B75DFD}" presName="bgRect" presStyleLbl="bgShp" presStyleIdx="2" presStyleCnt="3"/>
      <dgm:spPr/>
    </dgm:pt>
    <dgm:pt modelId="{009A8912-3F92-4B64-901E-36C267CDB546}" type="pres">
      <dgm:prSet presAssocID="{D8E368EE-CABA-48A1-A2B3-E81302B75DFD}" presName="iconRect" presStyleLbl="node1" presStyleIdx="2" presStyleCnt="3"/>
      <dgm:spPr>
        <a:blipFill>
          <a:blip xmlns:r="http://schemas.openxmlformats.org/officeDocument/2006/relationships"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grammer male with solid fill"/>
        </a:ext>
      </dgm:extLst>
    </dgm:pt>
    <dgm:pt modelId="{863CA64D-CB03-4333-AB42-C73F34EF11FD}" type="pres">
      <dgm:prSet presAssocID="{D8E368EE-CABA-48A1-A2B3-E81302B75DFD}" presName="spaceRect" presStyleCnt="0"/>
      <dgm:spPr/>
    </dgm:pt>
    <dgm:pt modelId="{8DC6B785-E6F3-412E-8387-9C0CC445D38B}" type="pres">
      <dgm:prSet presAssocID="{D8E368EE-CABA-48A1-A2B3-E81302B75DFD}" presName="parTx" presStyleLbl="revTx" presStyleIdx="4" presStyleCnt="6">
        <dgm:presLayoutVars>
          <dgm:chMax val="0"/>
          <dgm:chPref val="0"/>
        </dgm:presLayoutVars>
      </dgm:prSet>
      <dgm:spPr/>
    </dgm:pt>
    <dgm:pt modelId="{A1032AB2-304A-4DA8-9192-F603A1F21098}" type="pres">
      <dgm:prSet presAssocID="{D8E368EE-CABA-48A1-A2B3-E81302B75DFD}" presName="desTx" presStyleLbl="revTx" presStyleIdx="5" presStyleCnt="6">
        <dgm:presLayoutVars/>
      </dgm:prSet>
      <dgm:spPr/>
    </dgm:pt>
  </dgm:ptLst>
  <dgm:cxnLst>
    <dgm:cxn modelId="{5E3DC107-2119-4A71-9A17-7E4FF72097A7}" type="presOf" srcId="{9D4D47A5-8783-4721-921A-E577DA03DBC1}" destId="{A1032AB2-304A-4DA8-9192-F603A1F21098}" srcOrd="0" destOrd="0" presId="urn:microsoft.com/office/officeart/2018/2/layout/IconVerticalSolidList"/>
    <dgm:cxn modelId="{D52E3339-0F4D-4791-8EAC-478CA4976BE1}" srcId="{A96BDF8A-36A3-4546-B5DE-10091DA821EB}" destId="{E3122DC8-2E8E-4BFB-94CF-D4B38D9B459B}" srcOrd="1" destOrd="0" parTransId="{BA0D2BE0-24CE-4FFA-ABA4-65A0B3A967DE}" sibTransId="{CA2EEE15-A2B9-4CE3-8BF1-0ACBC4E165F1}"/>
    <dgm:cxn modelId="{0A564864-E3E3-4219-82E9-EE2B32AD5A07}" type="presOf" srcId="{A10B166A-9DE8-4E93-B107-617C54370113}" destId="{F574CAD6-521C-498D-9EAD-E75DB87E16D4}" srcOrd="0" destOrd="0" presId="urn:microsoft.com/office/officeart/2018/2/layout/IconVerticalSolidList"/>
    <dgm:cxn modelId="{60273748-8993-4C50-96EC-D2F34432CBFC}" srcId="{A96BDF8A-36A3-4546-B5DE-10091DA821EB}" destId="{D8E368EE-CABA-48A1-A2B3-E81302B75DFD}" srcOrd="2" destOrd="0" parTransId="{ACF949B0-8142-4289-8E46-F091E0F27B69}" sibTransId="{4B2C03DA-BBA0-4666-993C-3709654DAFEB}"/>
    <dgm:cxn modelId="{909D1D54-9B86-E846-BDA6-FFFB338285A1}" type="presOf" srcId="{A96BDF8A-36A3-4546-B5DE-10091DA821EB}" destId="{0DC4BE3D-9B33-4AE1-9444-FCEF0136AFC5}" srcOrd="0" destOrd="0" presId="urn:microsoft.com/office/officeart/2018/2/layout/IconVerticalSolidList"/>
    <dgm:cxn modelId="{193BDA74-6459-4D7D-A642-DD56467D35F6}" type="presOf" srcId="{63E107E3-1104-4539-9946-8EE46E7B5D60}" destId="{14DB196C-A517-4273-8628-811D10681E24}" srcOrd="0" destOrd="0" presId="urn:microsoft.com/office/officeart/2018/2/layout/IconVerticalSolidList"/>
    <dgm:cxn modelId="{071F1F78-F2C4-47DA-89D4-7EB887A396E8}" type="presOf" srcId="{D8E368EE-CABA-48A1-A2B3-E81302B75DFD}" destId="{8DC6B785-E6F3-412E-8387-9C0CC445D38B}" srcOrd="0" destOrd="0" presId="urn:microsoft.com/office/officeart/2018/2/layout/IconVerticalSolidList"/>
    <dgm:cxn modelId="{9B885087-F25A-4DFA-B746-DDB8B68AD318}" type="presOf" srcId="{E3122DC8-2E8E-4BFB-94CF-D4B38D9B459B}" destId="{33D393D1-D0B0-421F-BB53-1DC35990C804}" srcOrd="0" destOrd="0" presId="urn:microsoft.com/office/officeart/2018/2/layout/IconVerticalSolidList"/>
    <dgm:cxn modelId="{60141A98-7918-4EB7-B5DD-B08360DFCF7D}" srcId="{E3122DC8-2E8E-4BFB-94CF-D4B38D9B459B}" destId="{63E107E3-1104-4539-9946-8EE46E7B5D60}" srcOrd="0" destOrd="0" parTransId="{FDAC098E-6502-4D94-B97D-DEFCC24BCDCF}" sibTransId="{0C60CD9A-AFF4-4531-BC70-D60C09073B68}"/>
    <dgm:cxn modelId="{A8E9B7C7-3421-4F94-9626-BA7AC89F230F}" srcId="{A96BDF8A-36A3-4546-B5DE-10091DA821EB}" destId="{C0CEFBD1-F0D4-47C5-8A31-E0782FDED8EC}" srcOrd="0" destOrd="0" parTransId="{26E16715-F6B8-4C14-9AA8-70EBB823D779}" sibTransId="{0CAE50D4-7F90-458C-A947-AC77799D9511}"/>
    <dgm:cxn modelId="{FD724DD7-3DD8-49FD-9026-4FD851C33039}" type="presOf" srcId="{C0CEFBD1-F0D4-47C5-8A31-E0782FDED8EC}" destId="{4C99D93B-DE70-4280-859A-78371A027E85}" srcOrd="0" destOrd="0" presId="urn:microsoft.com/office/officeart/2018/2/layout/IconVerticalSolidList"/>
    <dgm:cxn modelId="{E26EC6DC-ACCA-4DDE-B153-1B87719D09A3}" srcId="{D8E368EE-CABA-48A1-A2B3-E81302B75DFD}" destId="{9D4D47A5-8783-4721-921A-E577DA03DBC1}" srcOrd="0" destOrd="0" parTransId="{6D9C0FE7-35FB-4377-B667-196B28EC84B2}" sibTransId="{AF124CCB-5F18-478E-826A-644A2C9F5F34}"/>
    <dgm:cxn modelId="{F79AA3EC-C583-43C2-B12D-0F9745FEBE11}" srcId="{C0CEFBD1-F0D4-47C5-8A31-E0782FDED8EC}" destId="{A10B166A-9DE8-4E93-B107-617C54370113}" srcOrd="0" destOrd="0" parTransId="{E6CA3D31-A3ED-4D58-835A-C8ADA443D444}" sibTransId="{8E9F1D18-4DF3-4C12-805A-9C6B82AAD2F2}"/>
    <dgm:cxn modelId="{C955FDFD-1E66-4F7A-9222-07F912A73152}" type="presParOf" srcId="{0DC4BE3D-9B33-4AE1-9444-FCEF0136AFC5}" destId="{5DAF0C77-179E-42C8-B1C8-F229AE4267B8}" srcOrd="0" destOrd="0" presId="urn:microsoft.com/office/officeart/2018/2/layout/IconVerticalSolidList"/>
    <dgm:cxn modelId="{644FE886-53A6-497D-B375-15890B0FCBA3}" type="presParOf" srcId="{5DAF0C77-179E-42C8-B1C8-F229AE4267B8}" destId="{CF4D2D17-BB92-44E6-A62B-0FDD77643762}" srcOrd="0" destOrd="0" presId="urn:microsoft.com/office/officeart/2018/2/layout/IconVerticalSolidList"/>
    <dgm:cxn modelId="{9EB9AFAD-7967-4B51-9076-2975EC8D5E5A}" type="presParOf" srcId="{5DAF0C77-179E-42C8-B1C8-F229AE4267B8}" destId="{7965557E-6038-4467-B007-9D3F3ED109B3}" srcOrd="1" destOrd="0" presId="urn:microsoft.com/office/officeart/2018/2/layout/IconVerticalSolidList"/>
    <dgm:cxn modelId="{75850A42-3CD0-41BD-81BC-1E354CFF7030}" type="presParOf" srcId="{5DAF0C77-179E-42C8-B1C8-F229AE4267B8}" destId="{CAACBCC1-2C5C-4075-914D-4361776F3988}" srcOrd="2" destOrd="0" presId="urn:microsoft.com/office/officeart/2018/2/layout/IconVerticalSolidList"/>
    <dgm:cxn modelId="{AA2F9553-27C1-4395-9FDE-58C7E21D6463}" type="presParOf" srcId="{5DAF0C77-179E-42C8-B1C8-F229AE4267B8}" destId="{4C99D93B-DE70-4280-859A-78371A027E85}" srcOrd="3" destOrd="0" presId="urn:microsoft.com/office/officeart/2018/2/layout/IconVerticalSolidList"/>
    <dgm:cxn modelId="{5FF400C6-4792-4D7D-8443-A5CA4014E5F5}" type="presParOf" srcId="{5DAF0C77-179E-42C8-B1C8-F229AE4267B8}" destId="{F574CAD6-521C-498D-9EAD-E75DB87E16D4}" srcOrd="4" destOrd="0" presId="urn:microsoft.com/office/officeart/2018/2/layout/IconVerticalSolidList"/>
    <dgm:cxn modelId="{75F5E60F-3828-4BE1-9AB8-540325C25364}" type="presParOf" srcId="{0DC4BE3D-9B33-4AE1-9444-FCEF0136AFC5}" destId="{101B35FD-E2CC-4454-A50A-8084E8ABD001}" srcOrd="1" destOrd="0" presId="urn:microsoft.com/office/officeart/2018/2/layout/IconVerticalSolidList"/>
    <dgm:cxn modelId="{CB230CAA-494D-425E-AF78-996F959C8AD6}" type="presParOf" srcId="{0DC4BE3D-9B33-4AE1-9444-FCEF0136AFC5}" destId="{306725F9-8D7F-4A17-84CF-DC4248DB07D1}" srcOrd="2" destOrd="0" presId="urn:microsoft.com/office/officeart/2018/2/layout/IconVerticalSolidList"/>
    <dgm:cxn modelId="{8D430CFF-F810-4550-92FF-EF6127C4206B}" type="presParOf" srcId="{306725F9-8D7F-4A17-84CF-DC4248DB07D1}" destId="{E8EBE9C9-5145-471A-B312-2DA48D526E0F}" srcOrd="0" destOrd="0" presId="urn:microsoft.com/office/officeart/2018/2/layout/IconVerticalSolidList"/>
    <dgm:cxn modelId="{6F8B67AE-8FA4-4C9D-84FA-F99EDDAC94BF}" type="presParOf" srcId="{306725F9-8D7F-4A17-84CF-DC4248DB07D1}" destId="{222F05F0-9448-4815-9152-568C6D1EC8BE}" srcOrd="1" destOrd="0" presId="urn:microsoft.com/office/officeart/2018/2/layout/IconVerticalSolidList"/>
    <dgm:cxn modelId="{B3C4E066-E88F-4A42-B977-587D2E33073A}" type="presParOf" srcId="{306725F9-8D7F-4A17-84CF-DC4248DB07D1}" destId="{ADBAA776-D7E3-4D5C-8F4B-45D76B24536D}" srcOrd="2" destOrd="0" presId="urn:microsoft.com/office/officeart/2018/2/layout/IconVerticalSolidList"/>
    <dgm:cxn modelId="{47508F39-4D1D-460F-8A89-BE67BF069FD1}" type="presParOf" srcId="{306725F9-8D7F-4A17-84CF-DC4248DB07D1}" destId="{33D393D1-D0B0-421F-BB53-1DC35990C804}" srcOrd="3" destOrd="0" presId="urn:microsoft.com/office/officeart/2018/2/layout/IconVerticalSolidList"/>
    <dgm:cxn modelId="{6F587214-1571-4917-8B70-2A616DC5D69B}" type="presParOf" srcId="{306725F9-8D7F-4A17-84CF-DC4248DB07D1}" destId="{14DB196C-A517-4273-8628-811D10681E24}" srcOrd="4" destOrd="0" presId="urn:microsoft.com/office/officeart/2018/2/layout/IconVerticalSolidList"/>
    <dgm:cxn modelId="{10CD758D-B024-4737-B7DF-827F839BF1C1}" type="presParOf" srcId="{0DC4BE3D-9B33-4AE1-9444-FCEF0136AFC5}" destId="{6BA1A517-E211-4CE4-9C28-C125D333C29F}" srcOrd="3" destOrd="0" presId="urn:microsoft.com/office/officeart/2018/2/layout/IconVerticalSolidList"/>
    <dgm:cxn modelId="{6EEF0B1C-60DE-4D51-87F5-D32F5F44DFA6}" type="presParOf" srcId="{0DC4BE3D-9B33-4AE1-9444-FCEF0136AFC5}" destId="{626DD44B-8FD5-4C01-9983-AAD344EA7429}" srcOrd="4" destOrd="0" presId="urn:microsoft.com/office/officeart/2018/2/layout/IconVerticalSolidList"/>
    <dgm:cxn modelId="{BF82E3B2-0032-4345-AE66-1E46E9D29480}" type="presParOf" srcId="{626DD44B-8FD5-4C01-9983-AAD344EA7429}" destId="{B4ECCE99-F763-44CB-964E-5EE7DAB51B4C}" srcOrd="0" destOrd="0" presId="urn:microsoft.com/office/officeart/2018/2/layout/IconVerticalSolidList"/>
    <dgm:cxn modelId="{5B7F4EE5-BCA8-424A-887B-D596BAD49443}" type="presParOf" srcId="{626DD44B-8FD5-4C01-9983-AAD344EA7429}" destId="{009A8912-3F92-4B64-901E-36C267CDB546}" srcOrd="1" destOrd="0" presId="urn:microsoft.com/office/officeart/2018/2/layout/IconVerticalSolidList"/>
    <dgm:cxn modelId="{490779C9-2E9E-4F17-9666-28119F077B17}" type="presParOf" srcId="{626DD44B-8FD5-4C01-9983-AAD344EA7429}" destId="{863CA64D-CB03-4333-AB42-C73F34EF11FD}" srcOrd="2" destOrd="0" presId="urn:microsoft.com/office/officeart/2018/2/layout/IconVerticalSolidList"/>
    <dgm:cxn modelId="{E51C9584-9993-4D24-9CA0-3A5F5FB20ACF}" type="presParOf" srcId="{626DD44B-8FD5-4C01-9983-AAD344EA7429}" destId="{8DC6B785-E6F3-412E-8387-9C0CC445D38B}" srcOrd="3" destOrd="0" presId="urn:microsoft.com/office/officeart/2018/2/layout/IconVerticalSolidList"/>
    <dgm:cxn modelId="{2D849B28-F499-4652-8A19-771B97029DB9}" type="presParOf" srcId="{626DD44B-8FD5-4C01-9983-AAD344EA7429}" destId="{A1032AB2-304A-4DA8-9192-F603A1F21098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4D2D17-BB92-44E6-A62B-0FDD77643762}">
      <dsp:nvSpPr>
        <dsp:cNvPr id="0" name=""/>
        <dsp:cNvSpPr/>
      </dsp:nvSpPr>
      <dsp:spPr>
        <a:xfrm>
          <a:off x="0" y="680"/>
          <a:ext cx="6243991" cy="159134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65557E-6038-4467-B007-9D3F3ED109B3}">
      <dsp:nvSpPr>
        <dsp:cNvPr id="0" name=""/>
        <dsp:cNvSpPr/>
      </dsp:nvSpPr>
      <dsp:spPr>
        <a:xfrm>
          <a:off x="481381" y="358732"/>
          <a:ext cx="875239" cy="8752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99D93B-DE70-4280-859A-78371A027E85}">
      <dsp:nvSpPr>
        <dsp:cNvPr id="0" name=""/>
        <dsp:cNvSpPr/>
      </dsp:nvSpPr>
      <dsp:spPr>
        <a:xfrm>
          <a:off x="1838002" y="680"/>
          <a:ext cx="2809796" cy="1591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17" tIns="168417" rIns="168417" bIns="16841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9-13 February</a:t>
          </a:r>
        </a:p>
      </dsp:txBody>
      <dsp:txXfrm>
        <a:off x="1838002" y="680"/>
        <a:ext cx="2809796" cy="1591344"/>
      </dsp:txXfrm>
    </dsp:sp>
    <dsp:sp modelId="{F574CAD6-521C-498D-9EAD-E75DB87E16D4}">
      <dsp:nvSpPr>
        <dsp:cNvPr id="0" name=""/>
        <dsp:cNvSpPr/>
      </dsp:nvSpPr>
      <dsp:spPr>
        <a:xfrm>
          <a:off x="4647799" y="680"/>
          <a:ext cx="1596192" cy="1591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17" tIns="168417" rIns="168417" bIns="16841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Grade 11 Course Presentations</a:t>
          </a:r>
        </a:p>
      </dsp:txBody>
      <dsp:txXfrm>
        <a:off x="4647799" y="680"/>
        <a:ext cx="1596192" cy="1591344"/>
      </dsp:txXfrm>
    </dsp:sp>
    <dsp:sp modelId="{E8EBE9C9-5145-471A-B312-2DA48D526E0F}">
      <dsp:nvSpPr>
        <dsp:cNvPr id="0" name=""/>
        <dsp:cNvSpPr/>
      </dsp:nvSpPr>
      <dsp:spPr>
        <a:xfrm>
          <a:off x="0" y="1989860"/>
          <a:ext cx="6243991" cy="159134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2F05F0-9448-4815-9152-568C6D1EC8BE}">
      <dsp:nvSpPr>
        <dsp:cNvPr id="0" name=""/>
        <dsp:cNvSpPr/>
      </dsp:nvSpPr>
      <dsp:spPr>
        <a:xfrm>
          <a:off x="481381" y="2347912"/>
          <a:ext cx="875239" cy="875239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D393D1-D0B0-421F-BB53-1DC35990C804}">
      <dsp:nvSpPr>
        <dsp:cNvPr id="0" name=""/>
        <dsp:cNvSpPr/>
      </dsp:nvSpPr>
      <dsp:spPr>
        <a:xfrm>
          <a:off x="1838002" y="1989860"/>
          <a:ext cx="2809796" cy="1591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17" tIns="168417" rIns="168417" bIns="16841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15-27 Feb</a:t>
          </a:r>
        </a:p>
      </dsp:txBody>
      <dsp:txXfrm>
        <a:off x="1838002" y="1989860"/>
        <a:ext cx="2809796" cy="1591344"/>
      </dsp:txXfrm>
    </dsp:sp>
    <dsp:sp modelId="{14DB196C-A517-4273-8628-811D10681E24}">
      <dsp:nvSpPr>
        <dsp:cNvPr id="0" name=""/>
        <dsp:cNvSpPr/>
      </dsp:nvSpPr>
      <dsp:spPr>
        <a:xfrm>
          <a:off x="4647799" y="1989860"/>
          <a:ext cx="1596192" cy="1591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17" tIns="168417" rIns="168417" bIns="16841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Prepare Draft Course Selection in </a:t>
          </a:r>
          <a:r>
            <a:rPr lang="en-US" sz="1400" kern="1200" dirty="0" err="1"/>
            <a:t>myBlueprint</a:t>
          </a:r>
          <a:endParaRPr lang="en-US" sz="1400" kern="1200" dirty="0"/>
        </a:p>
      </dsp:txBody>
      <dsp:txXfrm>
        <a:off x="4647799" y="1989860"/>
        <a:ext cx="1596192" cy="1591344"/>
      </dsp:txXfrm>
    </dsp:sp>
    <dsp:sp modelId="{B4ECCE99-F763-44CB-964E-5EE7DAB51B4C}">
      <dsp:nvSpPr>
        <dsp:cNvPr id="0" name=""/>
        <dsp:cNvSpPr/>
      </dsp:nvSpPr>
      <dsp:spPr>
        <a:xfrm>
          <a:off x="0" y="3979040"/>
          <a:ext cx="6243991" cy="159134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9A8912-3F92-4B64-901E-36C267CDB546}">
      <dsp:nvSpPr>
        <dsp:cNvPr id="0" name=""/>
        <dsp:cNvSpPr/>
      </dsp:nvSpPr>
      <dsp:spPr>
        <a:xfrm>
          <a:off x="481381" y="4337093"/>
          <a:ext cx="875239" cy="875239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C6B785-E6F3-412E-8387-9C0CC445D38B}">
      <dsp:nvSpPr>
        <dsp:cNvPr id="0" name=""/>
        <dsp:cNvSpPr/>
      </dsp:nvSpPr>
      <dsp:spPr>
        <a:xfrm>
          <a:off x="1838002" y="3979040"/>
          <a:ext cx="2809796" cy="1591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17" tIns="168417" rIns="168417" bIns="16841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2-6 March</a:t>
          </a:r>
        </a:p>
      </dsp:txBody>
      <dsp:txXfrm>
        <a:off x="1838002" y="3979040"/>
        <a:ext cx="2809796" cy="1591344"/>
      </dsp:txXfrm>
    </dsp:sp>
    <dsp:sp modelId="{A1032AB2-304A-4DA8-9192-F603A1F21098}">
      <dsp:nvSpPr>
        <dsp:cNvPr id="0" name=""/>
        <dsp:cNvSpPr/>
      </dsp:nvSpPr>
      <dsp:spPr>
        <a:xfrm>
          <a:off x="4647799" y="3979040"/>
          <a:ext cx="1596192" cy="1591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17" tIns="168417" rIns="168417" bIns="16841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Grade 11 Course Selections</a:t>
          </a:r>
        </a:p>
      </dsp:txBody>
      <dsp:txXfrm>
        <a:off x="4647799" y="3979040"/>
        <a:ext cx="1596192" cy="15913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D6BCA-8C38-5B4D-8B9A-23568B84C34A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D3E5CE-E6D6-4640-A5D0-6E91B5952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20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65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99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63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93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86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56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0051D-6406-094E-968F-9FE5992EA3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33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970BD-D0A0-B7BA-62F1-92ABB161C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669B45-CE4A-F401-9161-E689C0A618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7EC8BD-F222-BC5B-A9AE-CEE3F2C892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87C51A-60CA-AFD2-A97E-26A010D079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0051D-6406-094E-968F-9FE5992EA3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88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161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22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career.sd83.bc.ca/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jpeg"/><Relationship Id="rId3" Type="http://schemas.openxmlformats.org/officeDocument/2006/relationships/image" Target="../media/image1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png"/><Relationship Id="rId15" Type="http://schemas.openxmlformats.org/officeDocument/2006/relationships/image" Target="../media/image3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Relationship Id="rId1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hyperlink" Target="http://www.educationplannerbc.ca/" TargetMode="External"/><Relationship Id="rId4" Type="http://schemas.openxmlformats.org/officeDocument/2006/relationships/hyperlink" Target="http://www.myblueprint.ca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4F0DF-5158-E9C2-B732-5EB0069A4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5098" y="609600"/>
            <a:ext cx="4798142" cy="3642851"/>
          </a:xfrm>
        </p:spPr>
        <p:txBody>
          <a:bodyPr>
            <a:normAutofit/>
          </a:bodyPr>
          <a:lstStyle/>
          <a:p>
            <a:r>
              <a:rPr lang="en-US"/>
              <a:t>Grade 12 </a:t>
            </a:r>
            <a:r>
              <a:rPr lang="en-US" dirty="0"/>
              <a:t>Course Selections 2026-2027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FEBC63-7954-CA3F-875E-BEF46C1F9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5098" y="4365523"/>
            <a:ext cx="4798140" cy="1793053"/>
          </a:xfrm>
        </p:spPr>
        <p:txBody>
          <a:bodyPr>
            <a:normAutofit/>
          </a:bodyPr>
          <a:lstStyle/>
          <a:p>
            <a:r>
              <a:rPr lang="en-US" dirty="0"/>
              <a:t>JL Jackson Secondary School</a:t>
            </a:r>
          </a:p>
        </p:txBody>
      </p:sp>
      <p:pic>
        <p:nvPicPr>
          <p:cNvPr id="9" name="Picture 8" descr="A logo of a bird&#10;&#10;Description automatically generated">
            <a:extLst>
              <a:ext uri="{FF2B5EF4-FFF2-40B4-BE49-F238E27FC236}">
                <a16:creationId xmlns:a16="http://schemas.microsoft.com/office/drawing/2014/main" id="{D5466D4D-63E7-994C-19BB-D94565770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60" y="197294"/>
            <a:ext cx="5824295" cy="559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56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8143F-3548-9B0F-0220-03914BCEF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18E79-B1FC-494E-82F4-0C0E5A81D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954" y="470979"/>
            <a:ext cx="10018713" cy="1752599"/>
          </a:xfrm>
        </p:spPr>
        <p:txBody>
          <a:bodyPr>
            <a:normAutofit/>
          </a:bodyPr>
          <a:lstStyle/>
          <a:p>
            <a:r>
              <a:rPr lang="en-US" sz="3600" dirty="0"/>
              <a:t>Which English Course Should I take?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859B31-8786-F370-88A8-B5C12ACEAF47}"/>
              </a:ext>
            </a:extLst>
          </p:cNvPr>
          <p:cNvSpPr txBox="1">
            <a:spLocks/>
          </p:cNvSpPr>
          <p:nvPr/>
        </p:nvSpPr>
        <p:spPr>
          <a:xfrm>
            <a:off x="883333" y="1602101"/>
            <a:ext cx="10018713" cy="3992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82296" indent="0" algn="ctr">
              <a:buFont typeface="Arial"/>
              <a:buNone/>
            </a:pPr>
            <a:endParaRPr lang="en-US" sz="3600" dirty="0"/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chemeClr val="accent3">
                    <a:lumMod val="75000"/>
                  </a:schemeClr>
                </a:solidFill>
              </a:rPr>
              <a:t>English Studies 12 </a:t>
            </a:r>
          </a:p>
          <a:p>
            <a:pPr marL="82296" indent="0" algn="ctr">
              <a:buFont typeface="Arial"/>
              <a:buNone/>
            </a:pPr>
            <a:r>
              <a:rPr lang="en-US" sz="3600" dirty="0"/>
              <a:t>Or </a:t>
            </a:r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rgbClr val="FF8AD8"/>
                </a:solidFill>
              </a:rPr>
              <a:t>English First Peoples 12</a:t>
            </a:r>
          </a:p>
          <a:p>
            <a:pPr marL="82296" indent="0">
              <a:buFont typeface="Arial"/>
              <a:buNone/>
            </a:pPr>
            <a:endParaRPr lang="en-US" dirty="0"/>
          </a:p>
          <a:p>
            <a:pPr marL="82296" indent="0">
              <a:buFont typeface="Arial"/>
              <a:buNone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6552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217C9E-9F12-D96F-7DC2-B2D011617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163" y="250987"/>
            <a:ext cx="5289673" cy="635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92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3D19A1-0E85-C33B-7D24-56048A3D8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977" y="155546"/>
            <a:ext cx="5534045" cy="654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16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FFA33-0E21-038B-4EFC-4F7F1B2DB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>
            <a:normAutofit/>
          </a:bodyPr>
          <a:lstStyle/>
          <a:p>
            <a:r>
              <a:rPr lang="en-US" sz="2800"/>
              <a:t>Choosing Electives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33891-D60A-4DBF-0E3F-51C540CB7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3643674" cy="3216276"/>
          </a:xfrm>
        </p:spPr>
        <p:txBody>
          <a:bodyPr anchor="t">
            <a:normAutofit/>
          </a:bodyPr>
          <a:lstStyle/>
          <a:p>
            <a:r>
              <a:rPr lang="en-US" sz="1800" dirty="0"/>
              <a:t>Make Individual Choices based on Personal Interest</a:t>
            </a:r>
          </a:p>
          <a:p>
            <a:r>
              <a:rPr lang="en-US" sz="1800" dirty="0"/>
              <a:t>Choosing the same elective as a friend does not mean you will be in their class</a:t>
            </a:r>
          </a:p>
          <a:p>
            <a:r>
              <a:rPr lang="en-US" sz="1800" dirty="0"/>
              <a:t>Read through the course catalogue on our website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6" name="Picture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81EF134E-6E20-E8E7-E67A-333024D2A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994" y="675242"/>
            <a:ext cx="6916633" cy="5187474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258785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CEF9A5-A673-5E67-4FF4-5A31702BF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487" y="0"/>
            <a:ext cx="8209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69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49C7F-D625-B29F-595F-874B7BEA1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905" y="1267968"/>
            <a:ext cx="9404189" cy="365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5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4657-A5DA-B012-26BA-87C285FB2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-88899"/>
            <a:ext cx="9905998" cy="1905000"/>
          </a:xfrm>
        </p:spPr>
        <p:txBody>
          <a:bodyPr/>
          <a:lstStyle/>
          <a:p>
            <a:r>
              <a:rPr lang="en-US" dirty="0"/>
              <a:t>SD83 Career Programs </a:t>
            </a:r>
            <a:r>
              <a:rPr lang="en-US" sz="2000" dirty="0"/>
              <a:t>(</a:t>
            </a:r>
            <a:r>
              <a:rPr lang="en-US" sz="2000" dirty="0">
                <a:hlinkClick r:id="rId2"/>
              </a:rPr>
              <a:t>https://career.sd83.bc.ca/</a:t>
            </a:r>
            <a:r>
              <a:rPr lang="en-US" sz="2000" dirty="0"/>
              <a:t>)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BA69358E-D424-9024-63C2-D43973AB4D1F}"/>
              </a:ext>
            </a:extLst>
          </p:cNvPr>
          <p:cNvSpPr txBox="1">
            <a:spLocks/>
          </p:cNvSpPr>
          <p:nvPr/>
        </p:nvSpPr>
        <p:spPr>
          <a:xfrm>
            <a:off x="1765997" y="5558203"/>
            <a:ext cx="8660006" cy="10027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>
                <a:solidFill>
                  <a:schemeClr val="bg1"/>
                </a:solidFill>
              </a:rPr>
              <a:t>See </a:t>
            </a:r>
            <a:r>
              <a:rPr lang="en-US" b="1" dirty="0">
                <a:solidFill>
                  <a:schemeClr val="bg1"/>
                </a:solidFill>
              </a:rPr>
              <a:t>Mr. Hollatz in the Career Centre  </a:t>
            </a:r>
            <a:r>
              <a:rPr lang="en-US" dirty="0">
                <a:solidFill>
                  <a:schemeClr val="bg1"/>
                </a:solidFill>
              </a:rPr>
              <a:t>for more details about career program options</a:t>
            </a:r>
            <a:r>
              <a:rPr lang="en-US" b="1" dirty="0">
                <a:solidFill>
                  <a:schemeClr val="bg1"/>
                </a:solidFill>
              </a:rPr>
              <a:t> !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ED8868-1517-7CAD-F57D-04CCB7493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293" y="1299797"/>
            <a:ext cx="8931414" cy="40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71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2344D29-6859-3584-D410-294D831E7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0"/>
            <a:ext cx="9134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958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B0D74-6F46-B7E3-75F8-50303F0CF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D4CC1B-D61C-2E44-24F8-9359D603F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016" y="829056"/>
            <a:ext cx="9703977" cy="521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348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8C4A78-00B5-A03A-FAD3-B16F68DA2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400" y="1676400"/>
            <a:ext cx="9735199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11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18707-1F49-13F9-AC58-9166CA941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869" y="643466"/>
            <a:ext cx="3143875" cy="5571065"/>
          </a:xfrm>
        </p:spPr>
        <p:txBody>
          <a:bodyPr anchor="ctr">
            <a:normAutofit/>
          </a:bodyPr>
          <a:lstStyle/>
          <a:p>
            <a:r>
              <a:rPr lang="en-US" sz="3600"/>
              <a:t>Course Selection TIMELINe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672142-94D6-400E-B188-309B101D8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216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27259A-B804-4AD2-9BC6-66F7BB218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908066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B4E8A7-8505-4752-9B81-C739116CE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4150420" y="3429000"/>
            <a:ext cx="6858000" cy="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30E03BD-979C-C279-DF75-3789E2C986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4104622"/>
              </p:ext>
            </p:extLst>
          </p:nvPr>
        </p:nvGraphicFramePr>
        <p:xfrm>
          <a:off x="643467" y="643467"/>
          <a:ext cx="6243992" cy="5571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5175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E1EDD-2FF3-3C31-85A8-FC67727DE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D1F08A-1AF5-749A-E5FF-A3D34C123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45" y="2138680"/>
            <a:ext cx="10145990" cy="25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74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BF5505-03CF-B045-9E49-CD593461C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083" y="2022930"/>
            <a:ext cx="7315834" cy="415326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5A631B-A446-CECE-F90F-69CFFF8B2A8B}"/>
              </a:ext>
            </a:extLst>
          </p:cNvPr>
          <p:cNvSpPr txBox="1">
            <a:spLocks/>
          </p:cNvSpPr>
          <p:nvPr/>
        </p:nvSpPr>
        <p:spPr>
          <a:xfrm>
            <a:off x="1757889" y="507551"/>
            <a:ext cx="8676222" cy="1066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Graduation Checks</a:t>
            </a:r>
          </a:p>
        </p:txBody>
      </p:sp>
    </p:spTree>
    <p:extLst>
      <p:ext uri="{BB962C8B-B14F-4D97-AF65-F5344CB8AC3E}">
        <p14:creationId xmlns:p14="http://schemas.microsoft.com/office/powerpoint/2010/main" val="2180936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4AE4F2D-48C6-1041-2B4E-AB4523E00B97}"/>
              </a:ext>
            </a:extLst>
          </p:cNvPr>
          <p:cNvSpPr txBox="1"/>
          <p:nvPr/>
        </p:nvSpPr>
        <p:spPr>
          <a:xfrm>
            <a:off x="274332" y="-190610"/>
            <a:ext cx="6573685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20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Make the most of your high school experience!</a:t>
            </a:r>
          </a:p>
        </p:txBody>
      </p:sp>
      <p:pic>
        <p:nvPicPr>
          <p:cNvPr id="4" name="Picture 3" descr="A group of people in sports uniforms&#10;&#10;Description automatically generated">
            <a:extLst>
              <a:ext uri="{FF2B5EF4-FFF2-40B4-BE49-F238E27FC236}">
                <a16:creationId xmlns:a16="http://schemas.microsoft.com/office/drawing/2014/main" id="{B4E106A5-AEEF-1283-D2C8-0FF05C9D0D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575"/>
          <a:stretch/>
        </p:blipFill>
        <p:spPr>
          <a:xfrm>
            <a:off x="230866" y="1557274"/>
            <a:ext cx="4476384" cy="25322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C080EE-209A-D005-846D-05A0DCF2C7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08"/>
          <a:stretch/>
        </p:blipFill>
        <p:spPr>
          <a:xfrm>
            <a:off x="-26427" y="5114396"/>
            <a:ext cx="3908366" cy="23197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 descr="A group of girls posing for a photo&#10;&#10;Description automatically generated">
            <a:extLst>
              <a:ext uri="{FF2B5EF4-FFF2-40B4-BE49-F238E27FC236}">
                <a16:creationId xmlns:a16="http://schemas.microsoft.com/office/drawing/2014/main" id="{61F5911C-CDA2-6EAC-8E3C-BBC97BDEB5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168241">
            <a:off x="1485322" y="3445327"/>
            <a:ext cx="2082710" cy="15620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98BEF8A1-2993-1F1E-0EB9-4C6999778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7745">
            <a:off x="8599268" y="167751"/>
            <a:ext cx="3572476" cy="26793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30DA28-D7CF-F91D-A451-CD8D77F416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2402" y="185190"/>
            <a:ext cx="2774264" cy="20806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D3B71B-4D67-42D8-A55B-B01F22B1444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6384" t="1768" b="35756"/>
          <a:stretch/>
        </p:blipFill>
        <p:spPr>
          <a:xfrm rot="888046">
            <a:off x="-68886" y="2977240"/>
            <a:ext cx="1479845" cy="21197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Picture 15" descr="A group of people sitting on a stage&#10;&#10;AI-generated content may be incorrect.">
            <a:extLst>
              <a:ext uri="{FF2B5EF4-FFF2-40B4-BE49-F238E27FC236}">
                <a16:creationId xmlns:a16="http://schemas.microsoft.com/office/drawing/2014/main" id="{DDA71E70-F13F-ACE8-9191-2850BA7B31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0193" y="2072579"/>
            <a:ext cx="2567159" cy="19253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Picture 19" descr="A child wearing a medal&#10;&#10;AI-generated content may be incorrect.">
            <a:extLst>
              <a:ext uri="{FF2B5EF4-FFF2-40B4-BE49-F238E27FC236}">
                <a16:creationId xmlns:a16="http://schemas.microsoft.com/office/drawing/2014/main" id="{D0327ABE-4F42-465E-4B11-6AC9DB4EB3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74162" y="3599886"/>
            <a:ext cx="1588457" cy="35239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" name="Picture 23" descr="A person giving a thumbs up at a table&#10;&#10;AI-generated content may be incorrect.">
            <a:extLst>
              <a:ext uri="{FF2B5EF4-FFF2-40B4-BE49-F238E27FC236}">
                <a16:creationId xmlns:a16="http://schemas.microsoft.com/office/drawing/2014/main" id="{38F4F1C5-7D04-9BCA-0384-453BA31651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86382" y="3189232"/>
            <a:ext cx="4248149" cy="3186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6" name="Picture 25" descr="Two women standing next to each other&#10;&#10;AI-generated content may be incorrect.">
            <a:extLst>
              <a:ext uri="{FF2B5EF4-FFF2-40B4-BE49-F238E27FC236}">
                <a16:creationId xmlns:a16="http://schemas.microsoft.com/office/drawing/2014/main" id="{6F1F4104-608A-F9E5-5271-F7CC2ACF2F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981043">
            <a:off x="6664893" y="2043133"/>
            <a:ext cx="2256331" cy="1692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8" name="Picture 27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276F2A5A-F675-FB74-4946-ECEAB48ECB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36883">
            <a:off x="3926508" y="5256182"/>
            <a:ext cx="2306544" cy="17299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 descr="A group of people on bikes&#10;&#10;Description automatically generated">
            <a:extLst>
              <a:ext uri="{FF2B5EF4-FFF2-40B4-BE49-F238E27FC236}">
                <a16:creationId xmlns:a16="http://schemas.microsoft.com/office/drawing/2014/main" id="{8AE6B5BF-13A4-CD80-CD3E-523350C5ED0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28737"/>
          <a:stretch/>
        </p:blipFill>
        <p:spPr>
          <a:xfrm>
            <a:off x="10385507" y="2714728"/>
            <a:ext cx="2069155" cy="32767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 descr="A group of people on skis posing for a photo&#10;&#10;Description automatically generated">
            <a:extLst>
              <a:ext uri="{FF2B5EF4-FFF2-40B4-BE49-F238E27FC236}">
                <a16:creationId xmlns:a16="http://schemas.microsoft.com/office/drawing/2014/main" id="{BFE2C39E-EB83-0A69-C671-498A4A8C514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44903" y="4692991"/>
            <a:ext cx="4984136" cy="22428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94000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DB819-B6D4-6454-5E39-65554EC75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4363271"/>
            <a:ext cx="8676222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GRAD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7F04D-BEF8-5E48-F3AA-A37FF5900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1012" y="5516211"/>
            <a:ext cx="8676222" cy="7222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rPr>
              <a:t>First Meeting – Thursday Feb 19 @ 12:00 (Library)</a:t>
            </a:r>
          </a:p>
        </p:txBody>
      </p:sp>
      <p:pic>
        <p:nvPicPr>
          <p:cNvPr id="1026" name="Picture 2" descr="2027 Grad Cap Magnet | Magnet America">
            <a:extLst>
              <a:ext uri="{FF2B5EF4-FFF2-40B4-BE49-F238E27FC236}">
                <a16:creationId xmlns:a16="http://schemas.microsoft.com/office/drawing/2014/main" id="{3C27CDA2-7C05-4672-2235-11A7C6F09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34" b="32612"/>
          <a:stretch>
            <a:fillRect/>
          </a:stretch>
        </p:blipFill>
        <p:spPr bwMode="auto">
          <a:xfrm>
            <a:off x="20" y="10"/>
            <a:ext cx="12191980" cy="427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151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50149-32DE-767D-D65B-AD63DD6B9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851" y="1430179"/>
            <a:ext cx="3029313" cy="3675908"/>
          </a:xfrm>
        </p:spPr>
        <p:txBody>
          <a:bodyPr anchor="ctr">
            <a:normAutofit/>
          </a:bodyPr>
          <a:lstStyle/>
          <a:p>
            <a:r>
              <a:rPr lang="en-US" sz="4000" dirty="0"/>
              <a:t>Do your Research!</a:t>
            </a:r>
            <a:br>
              <a:rPr lang="en-US" sz="4000" dirty="0"/>
            </a:br>
            <a:r>
              <a:rPr lang="en-US" sz="4000" dirty="0"/>
              <a:t> </a:t>
            </a:r>
            <a:br>
              <a:rPr lang="en-US" sz="4000" dirty="0"/>
            </a:br>
            <a:r>
              <a:rPr lang="en-US" sz="2000" dirty="0"/>
              <a:t>(starting Feb 13)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475056-B0EB-44BE-8568-61ABEFB2E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4" y="0"/>
            <a:ext cx="8132066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C8E2EC-73A4-48C2-B4D7-D7726BD90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9971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82ABBDC-7A44-4AE8-A04F-B5495481B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94952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05F994EA-2C83-AEF8-98BC-B774CF45C18B}"/>
              </a:ext>
            </a:extLst>
          </p:cNvPr>
          <p:cNvSpPr txBox="1"/>
          <p:nvPr/>
        </p:nvSpPr>
        <p:spPr>
          <a:xfrm>
            <a:off x="5231129" y="457211"/>
            <a:ext cx="5213033" cy="5957886"/>
          </a:xfrm>
          <a:prstGeom prst="rect">
            <a:avLst/>
          </a:prstGeom>
          <a:solidFill>
            <a:srgbClr val="2D4E6B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5000"/>
              </a:lnSpc>
              <a:spcBef>
                <a:spcPts val="55"/>
              </a:spcBef>
            </a:pPr>
            <a:r>
              <a:rPr lang="en-CA" sz="2200" kern="100" dirty="0">
                <a:solidFill>
                  <a:srgbClr val="FFFFFF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Scan the QR Code below to see descriptions of each Elective Course</a:t>
            </a:r>
            <a:endParaRPr lang="en-CA" sz="22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  <a:spcBef>
                <a:spcPts val="55"/>
              </a:spcBef>
            </a:pPr>
            <a:r>
              <a:rPr lang="en-CA" sz="2200" u="sng" kern="100" dirty="0">
                <a:solidFill>
                  <a:srgbClr val="FFC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https://jlj.sd83.bc.ca/grade-10-12-course-catalogue</a:t>
            </a:r>
            <a:r>
              <a:rPr lang="en-CA" sz="1200" kern="100" dirty="0">
                <a:solidFill>
                  <a:srgbClr val="FFC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5000"/>
              </a:lnSpc>
              <a:spcBef>
                <a:spcPts val="55"/>
              </a:spcBef>
            </a:pPr>
            <a:r>
              <a:rPr lang="en-CA" sz="1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960532-5398-E22F-6AB2-BED013A16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417" y="2307336"/>
            <a:ext cx="3648456" cy="364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592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47520-0695-9E04-A777-6C2884EBC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4363271"/>
            <a:ext cx="8676222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Questions?</a:t>
            </a:r>
          </a:p>
        </p:txBody>
      </p:sp>
      <p:pic>
        <p:nvPicPr>
          <p:cNvPr id="4" name="Picture 3" descr="Wood human figure">
            <a:extLst>
              <a:ext uri="{FF2B5EF4-FFF2-40B4-BE49-F238E27FC236}">
                <a16:creationId xmlns:a16="http://schemas.microsoft.com/office/drawing/2014/main" id="{A5EA304D-6371-87FA-D12E-63B1773D31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82" b="45802"/>
          <a:stretch/>
        </p:blipFill>
        <p:spPr>
          <a:xfrm>
            <a:off x="20" y="10"/>
            <a:ext cx="12191980" cy="427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5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0FAC1-762C-2022-01D1-67A8AF882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290" y="285749"/>
            <a:ext cx="9905998" cy="1148932"/>
          </a:xfrm>
        </p:spPr>
        <p:txBody>
          <a:bodyPr/>
          <a:lstStyle/>
          <a:p>
            <a:r>
              <a:rPr lang="en-US" dirty="0"/>
              <a:t>Where to begin?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EC9409D0-9482-37CC-0C16-DF5C7B822DEE}"/>
              </a:ext>
            </a:extLst>
          </p:cNvPr>
          <p:cNvSpPr txBox="1">
            <a:spLocks/>
          </p:cNvSpPr>
          <p:nvPr/>
        </p:nvSpPr>
        <p:spPr>
          <a:xfrm>
            <a:off x="811604" y="1602386"/>
            <a:ext cx="4954587" cy="7620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/>
              <a:t>What courses do I need to Graduate?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AE4F7B5B-1CBD-BD96-33D8-7FD22AC33F23}"/>
              </a:ext>
            </a:extLst>
          </p:cNvPr>
          <p:cNvSpPr txBox="1">
            <a:spLocks/>
          </p:cNvSpPr>
          <p:nvPr/>
        </p:nvSpPr>
        <p:spPr>
          <a:xfrm>
            <a:off x="6258560" y="1602386"/>
            <a:ext cx="4954587" cy="7620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/>
              <a:t>What courses do I need to pursue my career goals? </a:t>
            </a:r>
          </a:p>
        </p:txBody>
      </p:sp>
      <p:pic>
        <p:nvPicPr>
          <p:cNvPr id="6150" name="Picture 6" descr="What Will Lead You To Success In Your Career Path | triOS College">
            <a:extLst>
              <a:ext uri="{FF2B5EF4-FFF2-40B4-BE49-F238E27FC236}">
                <a16:creationId xmlns:a16="http://schemas.microsoft.com/office/drawing/2014/main" id="{BD457608-793A-59FD-9547-3DAA5B470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505" y="2364387"/>
            <a:ext cx="4252696" cy="248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2E4711-8B01-8C1A-2099-3325E5C422A9}"/>
              </a:ext>
            </a:extLst>
          </p:cNvPr>
          <p:cNvSpPr txBox="1"/>
          <p:nvPr/>
        </p:nvSpPr>
        <p:spPr>
          <a:xfrm>
            <a:off x="1402080" y="5495033"/>
            <a:ext cx="117246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800" dirty="0">
                <a:latin typeface="Calibri" panose="020F0502020204030204" pitchFamily="34" charset="0"/>
                <a:cs typeface="Calibri" panose="020F0502020204030204" pitchFamily="34" charset="0"/>
              </a:rPr>
              <a:t>Can use </a:t>
            </a:r>
            <a:r>
              <a:rPr lang="en-CA" sz="2800" b="1" i="1" dirty="0">
                <a:solidFill>
                  <a:srgbClr val="CC3399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www.myblueprint.ca</a:t>
            </a:r>
            <a:r>
              <a:rPr lang="en-CA" sz="2800" b="1" i="1" dirty="0">
                <a:solidFill>
                  <a:srgbClr val="CC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or </a:t>
            </a:r>
            <a:r>
              <a:rPr lang="en-CA" sz="2800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www.educationplannerbc.ca</a:t>
            </a:r>
            <a:endParaRPr lang="en-CA" sz="2800" b="1" i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Educational Clipart: Class of 2027 in Bold Black College Style Letters W/  Graduation Cap / Tassel on Top - Digital Download Svg Png Dxf Pdf - Etsy  Canada">
            <a:extLst>
              <a:ext uri="{FF2B5EF4-FFF2-40B4-BE49-F238E27FC236}">
                <a16:creationId xmlns:a16="http://schemas.microsoft.com/office/drawing/2014/main" id="{C6C5642D-3A4E-5DB7-D74F-907D55E41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90" y="2364387"/>
            <a:ext cx="4419624" cy="248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952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37EAD-433A-E0BC-785F-160A87328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9666" y="690282"/>
            <a:ext cx="3369133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400">
                <a:solidFill>
                  <a:srgbClr val="00B050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English</a:t>
            </a:r>
            <a:r>
              <a:rPr lang="en-US" sz="34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Graduation Requirements</a:t>
            </a:r>
            <a:endParaRPr lang="en-US" sz="34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B3BAB6-13E9-6D77-6FB9-8E3FA4763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304" y="226552"/>
            <a:ext cx="8288834" cy="618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86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44D6E6-89F1-1B95-3E0B-A61135401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08B72-D557-D307-4685-7642E5116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4867" y="863600"/>
            <a:ext cx="3369133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400" dirty="0">
                <a:solidFill>
                  <a:srgbClr val="FF0000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French Immersion  </a:t>
            </a:r>
            <a:r>
              <a:rPr lang="en-US" sz="3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Graduation Requirements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746ADC-475F-66AC-978A-A5A6BE09E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26" y="284463"/>
            <a:ext cx="8285590" cy="61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8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808285-5EF5-339A-3676-BBD1A3273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EF8982E-02F0-4D24-85CB-98DEBCC32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FB8A20-2B28-CDB7-BB9B-6A3E38559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</a:rPr>
              <a:t>Graduation Requirements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CA708E-F4E1-F8A6-9284-59436C713341}"/>
              </a:ext>
            </a:extLst>
          </p:cNvPr>
          <p:cNvSpPr txBox="1"/>
          <p:nvPr/>
        </p:nvSpPr>
        <p:spPr>
          <a:xfrm>
            <a:off x="166446" y="2502713"/>
            <a:ext cx="4597166" cy="32162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500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In order to graduate all students must complete…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endParaRPr lang="en-US" sz="1500" cap="small" dirty="0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1500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 minimum of 80 Credits (56 Required + 24 Elective)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1500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an ADST or Fine Arts course (10, 11, or 12)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1500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an Indigenous-Focused course (10, 11, or 12)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1500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 minimum of two grade 12 Electives</a:t>
            </a:r>
          </a:p>
        </p:txBody>
      </p:sp>
      <p:sp>
        <p:nvSpPr>
          <p:cNvPr id="26" name="Rounded Rectangle 7">
            <a:extLst>
              <a:ext uri="{FF2B5EF4-FFF2-40B4-BE49-F238E27FC236}">
                <a16:creationId xmlns:a16="http://schemas.microsoft.com/office/drawing/2014/main" id="{2CB72970-2D5B-4516-9F76-B1220A77B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0994" y="620720"/>
            <a:ext cx="6929447" cy="5272133"/>
          </a:xfrm>
          <a:prstGeom prst="roundRect">
            <a:avLst>
              <a:gd name="adj" fmla="val 3812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 descr="A group of people in a classroom&#10;&#10;AI-generated content may be incorrect.">
            <a:extLst>
              <a:ext uri="{FF2B5EF4-FFF2-40B4-BE49-F238E27FC236}">
                <a16:creationId xmlns:a16="http://schemas.microsoft.com/office/drawing/2014/main" id="{9A3639A4-6097-16D4-0F11-A29DF1FF4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358" y="1115267"/>
            <a:ext cx="5710718" cy="428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591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62164E-4528-40DB-BC26-D6DDE216A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363D4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F30007FA-C6A2-43A0-8045-7016AEF81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322895"/>
          </a:xfrm>
          <a:custGeom>
            <a:avLst/>
            <a:gdLst>
              <a:gd name="connsiteX0" fmla="*/ 0 w 12192000"/>
              <a:gd name="connsiteY0" fmla="*/ 0 h 5322895"/>
              <a:gd name="connsiteX1" fmla="*/ 12192000 w 12192000"/>
              <a:gd name="connsiteY1" fmla="*/ 0 h 5322895"/>
              <a:gd name="connsiteX2" fmla="*/ 12192000 w 12192000"/>
              <a:gd name="connsiteY2" fmla="*/ 213719 h 5322895"/>
              <a:gd name="connsiteX3" fmla="*/ 12192000 w 12192000"/>
              <a:gd name="connsiteY3" fmla="*/ 471948 h 5322895"/>
              <a:gd name="connsiteX4" fmla="*/ 12192000 w 12192000"/>
              <a:gd name="connsiteY4" fmla="*/ 3571886 h 5322895"/>
              <a:gd name="connsiteX5" fmla="*/ 12192000 w 12192000"/>
              <a:gd name="connsiteY5" fmla="*/ 3753332 h 5322895"/>
              <a:gd name="connsiteX6" fmla="*/ 12192000 w 12192000"/>
              <a:gd name="connsiteY6" fmla="*/ 4806077 h 5322895"/>
              <a:gd name="connsiteX7" fmla="*/ 11957522 w 12192000"/>
              <a:gd name="connsiteY7" fmla="*/ 4849979 h 5322895"/>
              <a:gd name="connsiteX8" fmla="*/ 11679973 w 12192000"/>
              <a:gd name="connsiteY8" fmla="*/ 4899723 h 5322895"/>
              <a:gd name="connsiteX9" fmla="*/ 11401197 w 12192000"/>
              <a:gd name="connsiteY9" fmla="*/ 4948416 h 5322895"/>
              <a:gd name="connsiteX10" fmla="*/ 11121192 w 12192000"/>
              <a:gd name="connsiteY10" fmla="*/ 4990102 h 5322895"/>
              <a:gd name="connsiteX11" fmla="*/ 10842416 w 12192000"/>
              <a:gd name="connsiteY11" fmla="*/ 5032139 h 5322895"/>
              <a:gd name="connsiteX12" fmla="*/ 10562411 w 12192000"/>
              <a:gd name="connsiteY12" fmla="*/ 5071374 h 5322895"/>
              <a:gd name="connsiteX13" fmla="*/ 10286091 w 12192000"/>
              <a:gd name="connsiteY13" fmla="*/ 5105003 h 5322895"/>
              <a:gd name="connsiteX14" fmla="*/ 10006086 w 12192000"/>
              <a:gd name="connsiteY14" fmla="*/ 5136881 h 5322895"/>
              <a:gd name="connsiteX15" fmla="*/ 9727310 w 12192000"/>
              <a:gd name="connsiteY15" fmla="*/ 5165957 h 5322895"/>
              <a:gd name="connsiteX16" fmla="*/ 9453445 w 12192000"/>
              <a:gd name="connsiteY16" fmla="*/ 5191179 h 5322895"/>
              <a:gd name="connsiteX17" fmla="*/ 9175897 w 12192000"/>
              <a:gd name="connsiteY17" fmla="*/ 5216401 h 5322895"/>
              <a:gd name="connsiteX18" fmla="*/ 8902033 w 12192000"/>
              <a:gd name="connsiteY18" fmla="*/ 5237420 h 5322895"/>
              <a:gd name="connsiteX19" fmla="*/ 8628169 w 12192000"/>
              <a:gd name="connsiteY19" fmla="*/ 5253884 h 5322895"/>
              <a:gd name="connsiteX20" fmla="*/ 8355533 w 12192000"/>
              <a:gd name="connsiteY20" fmla="*/ 5271050 h 5322895"/>
              <a:gd name="connsiteX21" fmla="*/ 8085353 w 12192000"/>
              <a:gd name="connsiteY21" fmla="*/ 5285412 h 5322895"/>
              <a:gd name="connsiteX22" fmla="*/ 7817629 w 12192000"/>
              <a:gd name="connsiteY22" fmla="*/ 5295571 h 5322895"/>
              <a:gd name="connsiteX23" fmla="*/ 7549905 w 12192000"/>
              <a:gd name="connsiteY23" fmla="*/ 5304329 h 5322895"/>
              <a:gd name="connsiteX24" fmla="*/ 7284638 w 12192000"/>
              <a:gd name="connsiteY24" fmla="*/ 5312736 h 5322895"/>
              <a:gd name="connsiteX25" fmla="*/ 7023055 w 12192000"/>
              <a:gd name="connsiteY25" fmla="*/ 5316590 h 5322895"/>
              <a:gd name="connsiteX26" fmla="*/ 6761472 w 12192000"/>
              <a:gd name="connsiteY26" fmla="*/ 5320793 h 5322895"/>
              <a:gd name="connsiteX27" fmla="*/ 6503573 w 12192000"/>
              <a:gd name="connsiteY27" fmla="*/ 5322895 h 5322895"/>
              <a:gd name="connsiteX28" fmla="*/ 6248130 w 12192000"/>
              <a:gd name="connsiteY28" fmla="*/ 5320793 h 5322895"/>
              <a:gd name="connsiteX29" fmla="*/ 5995144 w 12192000"/>
              <a:gd name="connsiteY29" fmla="*/ 5320793 h 5322895"/>
              <a:gd name="connsiteX30" fmla="*/ 5744613 w 12192000"/>
              <a:gd name="connsiteY30" fmla="*/ 5316590 h 5322895"/>
              <a:gd name="connsiteX31" fmla="*/ 5498995 w 12192000"/>
              <a:gd name="connsiteY31" fmla="*/ 5310284 h 5322895"/>
              <a:gd name="connsiteX32" fmla="*/ 5255834 w 12192000"/>
              <a:gd name="connsiteY32" fmla="*/ 5304329 h 5322895"/>
              <a:gd name="connsiteX33" fmla="*/ 5017584 w 12192000"/>
              <a:gd name="connsiteY33" fmla="*/ 5297673 h 5322895"/>
              <a:gd name="connsiteX34" fmla="*/ 4780562 w 12192000"/>
              <a:gd name="connsiteY34" fmla="*/ 5287514 h 5322895"/>
              <a:gd name="connsiteX35" fmla="*/ 4547227 w 12192000"/>
              <a:gd name="connsiteY35" fmla="*/ 5276654 h 5322895"/>
              <a:gd name="connsiteX36" fmla="*/ 4318800 w 12192000"/>
              <a:gd name="connsiteY36" fmla="*/ 5266846 h 5322895"/>
              <a:gd name="connsiteX37" fmla="*/ 3873004 w 12192000"/>
              <a:gd name="connsiteY37" fmla="*/ 5239171 h 5322895"/>
              <a:gd name="connsiteX38" fmla="*/ 3445628 w 12192000"/>
              <a:gd name="connsiteY38" fmla="*/ 5209746 h 5322895"/>
              <a:gd name="connsiteX39" fmla="*/ 3035446 w 12192000"/>
              <a:gd name="connsiteY39" fmla="*/ 5178918 h 5322895"/>
              <a:gd name="connsiteX40" fmla="*/ 2647370 w 12192000"/>
              <a:gd name="connsiteY40" fmla="*/ 5144939 h 5322895"/>
              <a:gd name="connsiteX41" fmla="*/ 2276487 w 12192000"/>
              <a:gd name="connsiteY41" fmla="*/ 5109557 h 5322895"/>
              <a:gd name="connsiteX42" fmla="*/ 1932621 w 12192000"/>
              <a:gd name="connsiteY42" fmla="*/ 5071374 h 5322895"/>
              <a:gd name="connsiteX43" fmla="*/ 1609634 w 12192000"/>
              <a:gd name="connsiteY43" fmla="*/ 5033891 h 5322895"/>
              <a:gd name="connsiteX44" fmla="*/ 1312435 w 12192000"/>
              <a:gd name="connsiteY44" fmla="*/ 4996408 h 5322895"/>
              <a:gd name="connsiteX45" fmla="*/ 1039799 w 12192000"/>
              <a:gd name="connsiteY45" fmla="*/ 4961027 h 5322895"/>
              <a:gd name="connsiteX46" fmla="*/ 797865 w 12192000"/>
              <a:gd name="connsiteY46" fmla="*/ 4927397 h 5322895"/>
              <a:gd name="connsiteX47" fmla="*/ 579265 w 12192000"/>
              <a:gd name="connsiteY47" fmla="*/ 4895519 h 5322895"/>
              <a:gd name="connsiteX48" fmla="*/ 395052 w 12192000"/>
              <a:gd name="connsiteY48" fmla="*/ 4868896 h 5322895"/>
              <a:gd name="connsiteX49" fmla="*/ 240312 w 12192000"/>
              <a:gd name="connsiteY49" fmla="*/ 4843673 h 5322895"/>
              <a:gd name="connsiteX50" fmla="*/ 27853 w 12192000"/>
              <a:gd name="connsiteY50" fmla="*/ 4807592 h 5322895"/>
              <a:gd name="connsiteX51" fmla="*/ 0 w 12192000"/>
              <a:gd name="connsiteY51" fmla="*/ 4802879 h 5322895"/>
              <a:gd name="connsiteX52" fmla="*/ 0 w 12192000"/>
              <a:gd name="connsiteY52" fmla="*/ 3753332 h 5322895"/>
              <a:gd name="connsiteX53" fmla="*/ 0 w 12192000"/>
              <a:gd name="connsiteY53" fmla="*/ 3571886 h 5322895"/>
              <a:gd name="connsiteX54" fmla="*/ 0 w 12192000"/>
              <a:gd name="connsiteY54" fmla="*/ 471948 h 5322895"/>
              <a:gd name="connsiteX55" fmla="*/ 0 w 12192000"/>
              <a:gd name="connsiteY55" fmla="*/ 213719 h 532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0" h="5322895">
                <a:moveTo>
                  <a:pt x="0" y="0"/>
                </a:moveTo>
                <a:lnTo>
                  <a:pt x="12192000" y="0"/>
                </a:lnTo>
                <a:lnTo>
                  <a:pt x="12192000" y="213719"/>
                </a:lnTo>
                <a:lnTo>
                  <a:pt x="12192000" y="471948"/>
                </a:lnTo>
                <a:lnTo>
                  <a:pt x="12192000" y="3571886"/>
                </a:lnTo>
                <a:lnTo>
                  <a:pt x="12192000" y="3753332"/>
                </a:lnTo>
                <a:lnTo>
                  <a:pt x="12192000" y="4806077"/>
                </a:lnTo>
                <a:lnTo>
                  <a:pt x="11957522" y="4849979"/>
                </a:lnTo>
                <a:lnTo>
                  <a:pt x="11679973" y="4899723"/>
                </a:lnTo>
                <a:lnTo>
                  <a:pt x="11401197" y="4948416"/>
                </a:lnTo>
                <a:lnTo>
                  <a:pt x="11121192" y="4990102"/>
                </a:lnTo>
                <a:lnTo>
                  <a:pt x="10842416" y="5032139"/>
                </a:lnTo>
                <a:lnTo>
                  <a:pt x="10562411" y="5071374"/>
                </a:lnTo>
                <a:lnTo>
                  <a:pt x="10286091" y="5105003"/>
                </a:lnTo>
                <a:lnTo>
                  <a:pt x="10006086" y="5136881"/>
                </a:lnTo>
                <a:lnTo>
                  <a:pt x="9727310" y="5165957"/>
                </a:lnTo>
                <a:lnTo>
                  <a:pt x="9453445" y="5191179"/>
                </a:lnTo>
                <a:lnTo>
                  <a:pt x="9175897" y="5216401"/>
                </a:lnTo>
                <a:lnTo>
                  <a:pt x="8902033" y="5237420"/>
                </a:lnTo>
                <a:lnTo>
                  <a:pt x="8628169" y="5253884"/>
                </a:lnTo>
                <a:lnTo>
                  <a:pt x="8355533" y="5271050"/>
                </a:lnTo>
                <a:lnTo>
                  <a:pt x="8085353" y="5285412"/>
                </a:lnTo>
                <a:lnTo>
                  <a:pt x="7817629" y="5295571"/>
                </a:lnTo>
                <a:lnTo>
                  <a:pt x="7549905" y="5304329"/>
                </a:lnTo>
                <a:lnTo>
                  <a:pt x="7284638" y="5312736"/>
                </a:lnTo>
                <a:lnTo>
                  <a:pt x="7023055" y="5316590"/>
                </a:lnTo>
                <a:lnTo>
                  <a:pt x="6761472" y="5320793"/>
                </a:lnTo>
                <a:lnTo>
                  <a:pt x="6503573" y="5322895"/>
                </a:lnTo>
                <a:lnTo>
                  <a:pt x="6248130" y="5320793"/>
                </a:lnTo>
                <a:lnTo>
                  <a:pt x="5995144" y="5320793"/>
                </a:lnTo>
                <a:lnTo>
                  <a:pt x="5744613" y="5316590"/>
                </a:lnTo>
                <a:lnTo>
                  <a:pt x="5498995" y="5310284"/>
                </a:lnTo>
                <a:lnTo>
                  <a:pt x="5255834" y="5304329"/>
                </a:lnTo>
                <a:lnTo>
                  <a:pt x="5017584" y="5297673"/>
                </a:lnTo>
                <a:lnTo>
                  <a:pt x="4780562" y="5287514"/>
                </a:lnTo>
                <a:lnTo>
                  <a:pt x="4547227" y="5276654"/>
                </a:lnTo>
                <a:lnTo>
                  <a:pt x="4318800" y="5266846"/>
                </a:lnTo>
                <a:lnTo>
                  <a:pt x="3873004" y="5239171"/>
                </a:lnTo>
                <a:lnTo>
                  <a:pt x="3445628" y="5209746"/>
                </a:lnTo>
                <a:lnTo>
                  <a:pt x="3035446" y="5178918"/>
                </a:lnTo>
                <a:lnTo>
                  <a:pt x="2647370" y="5144939"/>
                </a:lnTo>
                <a:lnTo>
                  <a:pt x="2276487" y="5109557"/>
                </a:lnTo>
                <a:lnTo>
                  <a:pt x="1932621" y="5071374"/>
                </a:lnTo>
                <a:lnTo>
                  <a:pt x="1609634" y="5033891"/>
                </a:lnTo>
                <a:lnTo>
                  <a:pt x="1312435" y="4996408"/>
                </a:lnTo>
                <a:lnTo>
                  <a:pt x="1039799" y="4961027"/>
                </a:lnTo>
                <a:lnTo>
                  <a:pt x="797865" y="4927397"/>
                </a:lnTo>
                <a:lnTo>
                  <a:pt x="579265" y="4895519"/>
                </a:lnTo>
                <a:lnTo>
                  <a:pt x="395052" y="4868896"/>
                </a:lnTo>
                <a:lnTo>
                  <a:pt x="240312" y="4843673"/>
                </a:lnTo>
                <a:lnTo>
                  <a:pt x="27853" y="4807592"/>
                </a:lnTo>
                <a:lnTo>
                  <a:pt x="0" y="4802879"/>
                </a:lnTo>
                <a:lnTo>
                  <a:pt x="0" y="3753332"/>
                </a:lnTo>
                <a:lnTo>
                  <a:pt x="0" y="3571886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73B48F-772C-45E8-9152-571D05015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865974"/>
            <a:ext cx="8676222" cy="36438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56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Here are a few things to think about </a:t>
            </a:r>
            <a:r>
              <a:rPr lang="en-US" sz="56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wheN</a:t>
            </a:r>
            <a:r>
              <a:rPr lang="en-US" sz="56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Planning your Grade 12 year…</a:t>
            </a:r>
          </a:p>
        </p:txBody>
      </p:sp>
    </p:spTree>
    <p:extLst>
      <p:ext uri="{BB962C8B-B14F-4D97-AF65-F5344CB8AC3E}">
        <p14:creationId xmlns:p14="http://schemas.microsoft.com/office/powerpoint/2010/main" val="4226596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EDADD-19A7-B76D-66FA-87BDCF02F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43" y="491299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Planning Grade 12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D4971EE-F690-6D3E-78FA-BA624C420924}"/>
              </a:ext>
            </a:extLst>
          </p:cNvPr>
          <p:cNvSpPr txBox="1">
            <a:spLocks/>
          </p:cNvSpPr>
          <p:nvPr/>
        </p:nvSpPr>
        <p:spPr>
          <a:xfrm>
            <a:off x="883333" y="1602100"/>
            <a:ext cx="10018713" cy="4900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82296" indent="0" algn="ctr">
              <a:buFont typeface="Arial"/>
              <a:buNone/>
            </a:pPr>
            <a:endParaRPr lang="en-US" sz="3600" dirty="0"/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chemeClr val="accent3">
                    <a:lumMod val="75000"/>
                  </a:schemeClr>
                </a:solidFill>
              </a:rPr>
              <a:t>Grade 12 student must take a minimum of 8 courses, plus Career Life Connections 12 B</a:t>
            </a:r>
            <a:endParaRPr lang="en-US" sz="3600" dirty="0">
              <a:solidFill>
                <a:srgbClr val="00B0F0"/>
              </a:solidFill>
            </a:endParaRPr>
          </a:p>
          <a:p>
            <a:pPr marL="82296" indent="0" algn="ctr">
              <a:buFont typeface="Arial"/>
              <a:buNone/>
            </a:pPr>
            <a:endParaRPr lang="en-US" sz="3600" dirty="0"/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rgbClr val="FF8AD8"/>
                </a:solidFill>
              </a:rPr>
              <a:t>Study Blocks</a:t>
            </a:r>
          </a:p>
          <a:p>
            <a:pPr marL="82296" indent="0" algn="ctr">
              <a:buFont typeface="Arial"/>
              <a:buNone/>
            </a:pPr>
            <a:endParaRPr lang="en-US" sz="3600" dirty="0">
              <a:solidFill>
                <a:srgbClr val="FF8AD8"/>
              </a:solidFill>
            </a:endParaRPr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rgbClr val="00B0F0"/>
                </a:solidFill>
              </a:rPr>
              <a:t>Early Grad</a:t>
            </a:r>
          </a:p>
          <a:p>
            <a:pPr marL="82296" indent="0">
              <a:buFont typeface="Arial"/>
              <a:buNone/>
            </a:pPr>
            <a:endParaRPr lang="en-US" dirty="0"/>
          </a:p>
          <a:p>
            <a:pPr marL="82296" indent="0">
              <a:buFont typeface="Arial"/>
              <a:buNone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06868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E11F0-B8BC-46CD-E0B8-B9EA520F3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>
            <a:normAutofit/>
          </a:bodyPr>
          <a:lstStyle/>
          <a:p>
            <a:r>
              <a:rPr lang="en-US" sz="2800" dirty="0" err="1"/>
              <a:t>CaReer</a:t>
            </a:r>
            <a:r>
              <a:rPr lang="en-US" sz="2800" dirty="0"/>
              <a:t> Life Connections 12B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6565D-7AFE-00AE-AC31-9BF29FDB4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3643674" cy="3216276"/>
          </a:xfrm>
        </p:spPr>
        <p:txBody>
          <a:bodyPr anchor="t">
            <a:normAutofit/>
          </a:bodyPr>
          <a:lstStyle/>
          <a:p>
            <a:r>
              <a:rPr lang="en-US" sz="1800" dirty="0"/>
              <a:t>Career Seminars</a:t>
            </a:r>
          </a:p>
          <a:p>
            <a:r>
              <a:rPr lang="en-US" sz="1800" dirty="0"/>
              <a:t>My Blueprint</a:t>
            </a:r>
          </a:p>
          <a:p>
            <a:r>
              <a:rPr lang="en-US" sz="1800" dirty="0"/>
              <a:t>Personal Career Exploration</a:t>
            </a:r>
          </a:p>
          <a:p>
            <a:r>
              <a:rPr lang="en-US" sz="1800" dirty="0"/>
              <a:t>Work Experience</a:t>
            </a:r>
          </a:p>
          <a:p>
            <a:r>
              <a:rPr lang="en-US" sz="1800" dirty="0"/>
              <a:t>Post-Secondary Tours and Spotlights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8FADDAB-6111-E120-010F-1A0DA36B3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0994" y="675242"/>
            <a:ext cx="6916633" cy="5187474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1448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4d91186-cbcf-460e-a889-e93dc717b274">
      <Terms xmlns="http://schemas.microsoft.com/office/infopath/2007/PartnerControls"/>
    </lcf76f155ced4ddcb4097134ff3c332f>
    <TaxCatchAll xmlns="956495e1-d308-41c2-a8ee-dd315bb2bfd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E723582D66BC45A12877E5B1924E80" ma:contentTypeVersion="13" ma:contentTypeDescription="Create a new document." ma:contentTypeScope="" ma:versionID="89c52e37d0058bef1e074495c308c84d">
  <xsd:schema xmlns:xsd="http://www.w3.org/2001/XMLSchema" xmlns:xs="http://www.w3.org/2001/XMLSchema" xmlns:p="http://schemas.microsoft.com/office/2006/metadata/properties" xmlns:ns2="f4d91186-cbcf-460e-a889-e93dc717b274" xmlns:ns3="956495e1-d308-41c2-a8ee-dd315bb2bfd0" targetNamespace="http://schemas.microsoft.com/office/2006/metadata/properties" ma:root="true" ma:fieldsID="e6bb262414e8adb64e602f41cadef79c" ns2:_="" ns3:_="">
    <xsd:import namespace="f4d91186-cbcf-460e-a889-e93dc717b274"/>
    <xsd:import namespace="956495e1-d308-41c2-a8ee-dd315bb2bf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d91186-cbcf-460e-a889-e93dc717b2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d9e1210-8a16-4a3e-8757-1f334675af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6495e1-d308-41c2-a8ee-dd315bb2bfd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6ba5a96-9d04-40b1-9dea-a3d6fbba9004}" ma:internalName="TaxCatchAll" ma:showField="CatchAllData" ma:web="956495e1-d308-41c2-a8ee-dd315bb2bf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0F64D4C-EFDE-44AD-8272-1B26572D98C6}">
  <ds:schemaRefs>
    <ds:schemaRef ds:uri="http://purl.org/dc/dcmitype/"/>
    <ds:schemaRef ds:uri="http://schemas.microsoft.com/office/infopath/2007/PartnerControls"/>
    <ds:schemaRef ds:uri="3655c9fc-f03b-4f69-aa22-aa4b75a4da70"/>
    <ds:schemaRef ds:uri="cbfb4674-7449-427a-ae33-414f79bf15dd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www.w3.org/XML/1998/namespace"/>
    <ds:schemaRef ds:uri="http://purl.org/dc/terms/"/>
    <ds:schemaRef ds:uri="f4d91186-cbcf-460e-a889-e93dc717b274"/>
    <ds:schemaRef ds:uri="956495e1-d308-41c2-a8ee-dd315bb2bfd0"/>
  </ds:schemaRefs>
</ds:datastoreItem>
</file>

<file path=customXml/itemProps2.xml><?xml version="1.0" encoding="utf-8"?>
<ds:datastoreItem xmlns:ds="http://schemas.openxmlformats.org/officeDocument/2006/customXml" ds:itemID="{8086073D-B522-4F21-9AFF-50873BB63D3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C8881F8-86D0-4B8D-998E-30B191AEB7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d91186-cbcf-460e-a889-e93dc717b274"/>
    <ds:schemaRef ds:uri="956495e1-d308-41c2-a8ee-dd315bb2bf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5376</TotalTime>
  <Words>336</Words>
  <Application>Microsoft Office PowerPoint</Application>
  <PresentationFormat>Widescreen</PresentationFormat>
  <Paragraphs>66</Paragraphs>
  <Slides>25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Aptos</vt:lpstr>
      <vt:lpstr>Arial</vt:lpstr>
      <vt:lpstr>Calibri</vt:lpstr>
      <vt:lpstr>Century Gothic</vt:lpstr>
      <vt:lpstr>Mesh</vt:lpstr>
      <vt:lpstr>Grade 12 Course Selections 2026-2027</vt:lpstr>
      <vt:lpstr>Course Selection TIMELINe</vt:lpstr>
      <vt:lpstr>Where to begin?</vt:lpstr>
      <vt:lpstr>English Graduation Requirements</vt:lpstr>
      <vt:lpstr>French Immersion  Graduation Requirements</vt:lpstr>
      <vt:lpstr>Graduation Requirements</vt:lpstr>
      <vt:lpstr>Here are a few things to think about wheN Planning your Grade 12 year…</vt:lpstr>
      <vt:lpstr>Planning Grade 12</vt:lpstr>
      <vt:lpstr>CaReer Life Connections 12B</vt:lpstr>
      <vt:lpstr>Which English Course Should I take? </vt:lpstr>
      <vt:lpstr>PowerPoint Presentation</vt:lpstr>
      <vt:lpstr>PowerPoint Presentation</vt:lpstr>
      <vt:lpstr>Choosing Electives</vt:lpstr>
      <vt:lpstr>PowerPoint Presentation</vt:lpstr>
      <vt:lpstr>PowerPoint Presentation</vt:lpstr>
      <vt:lpstr>SD83 Career Programs (https://career.sd83.bc.ca/)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GRAD Committee</vt:lpstr>
      <vt:lpstr>Do your Research!   (starting Feb 13)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Grade 8 Transitions Spring 2024</dc:title>
  <dc:creator>Gord Ritchie</dc:creator>
  <cp:lastModifiedBy>Gord Ritchie</cp:lastModifiedBy>
  <cp:revision>5</cp:revision>
  <dcterms:created xsi:type="dcterms:W3CDTF">2024-01-24T21:40:33Z</dcterms:created>
  <dcterms:modified xsi:type="dcterms:W3CDTF">2026-02-11T15:59:24Z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0x0101006BE723582D66BC45A12877E5B1924E80</vt:lpwstr>
  </property>
  <property fmtid="{D5CDD505-2E9C-101B-9397-08002B2CF9AE}" pid="3" name="MediaServiceImageTags">
    <vt:lpwstr/>
  </property>
</Properties>
</file>